
<file path=[Content_Types].xml><?xml version="1.0" encoding="utf-8"?>
<Types xmlns="http://schemas.openxmlformats.org/package/2006/content-types">
  <Default Extension="jpe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10"/>
  </p:notesMasterIdLst>
  <p:sldIdLst>
    <p:sldId id="271" r:id="rId2"/>
    <p:sldId id="432" r:id="rId3"/>
    <p:sldId id="429" r:id="rId4"/>
    <p:sldId id="430" r:id="rId5"/>
    <p:sldId id="427" r:id="rId6"/>
    <p:sldId id="274" r:id="rId7"/>
    <p:sldId id="275" r:id="rId8"/>
    <p:sldId id="433" r:id="rId9"/>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7FCFAAA2-29FF-44D0-8374-88737FF7D144}" v="30" dt="2022-03-16T06:37:40.113"/>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987" autoAdjust="0"/>
    <p:restoredTop sz="48458" autoAdjust="0"/>
  </p:normalViewPr>
  <p:slideViewPr>
    <p:cSldViewPr snapToGrid="0">
      <p:cViewPr varScale="1">
        <p:scale>
          <a:sx n="49" d="100"/>
          <a:sy n="49" d="100"/>
        </p:scale>
        <p:origin x="60" y="13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6" Type="http://schemas.microsoft.com/office/2015/10/relationships/revisionInfo" Target="revisionInfo.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5" Type="http://schemas.microsoft.com/office/2016/11/relationships/changesInfo" Target="changesInfos/changesInfo1.xml"/><Relationship Id="rId10"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Cho Cho" userId="810c8aa8-b214-4abb-88c0-ae77c979337d" providerId="ADAL" clId="{7FCFAAA2-29FF-44D0-8374-88737FF7D144}"/>
    <pc:docChg chg="undo redo custSel addSld delSld modSld sldOrd">
      <pc:chgData name="Cho Cho" userId="810c8aa8-b214-4abb-88c0-ae77c979337d" providerId="ADAL" clId="{7FCFAAA2-29FF-44D0-8374-88737FF7D144}" dt="2022-03-16T07:44:59.214" v="670" actId="20577"/>
      <pc:docMkLst>
        <pc:docMk/>
      </pc:docMkLst>
      <pc:sldChg chg="del">
        <pc:chgData name="Cho Cho" userId="810c8aa8-b214-4abb-88c0-ae77c979337d" providerId="ADAL" clId="{7FCFAAA2-29FF-44D0-8374-88737FF7D144}" dt="2022-03-16T04:40:27.970" v="7" actId="2696"/>
        <pc:sldMkLst>
          <pc:docMk/>
          <pc:sldMk cId="2278982521" sldId="262"/>
        </pc:sldMkLst>
      </pc:sldChg>
      <pc:sldChg chg="del">
        <pc:chgData name="Cho Cho" userId="810c8aa8-b214-4abb-88c0-ae77c979337d" providerId="ADAL" clId="{7FCFAAA2-29FF-44D0-8374-88737FF7D144}" dt="2022-03-16T04:40:06.583" v="0" actId="2696"/>
        <pc:sldMkLst>
          <pc:docMk/>
          <pc:sldMk cId="1824255042" sldId="264"/>
        </pc:sldMkLst>
      </pc:sldChg>
      <pc:sldChg chg="del">
        <pc:chgData name="Cho Cho" userId="810c8aa8-b214-4abb-88c0-ae77c979337d" providerId="ADAL" clId="{7FCFAAA2-29FF-44D0-8374-88737FF7D144}" dt="2022-03-16T04:40:18.700" v="2" actId="2696"/>
        <pc:sldMkLst>
          <pc:docMk/>
          <pc:sldMk cId="3492669290" sldId="265"/>
        </pc:sldMkLst>
      </pc:sldChg>
      <pc:sldChg chg="del">
        <pc:chgData name="Cho Cho" userId="810c8aa8-b214-4abb-88c0-ae77c979337d" providerId="ADAL" clId="{7FCFAAA2-29FF-44D0-8374-88737FF7D144}" dt="2022-03-16T04:40:20.559" v="3" actId="2696"/>
        <pc:sldMkLst>
          <pc:docMk/>
          <pc:sldMk cId="3306662110" sldId="266"/>
        </pc:sldMkLst>
      </pc:sldChg>
      <pc:sldChg chg="del">
        <pc:chgData name="Cho Cho" userId="810c8aa8-b214-4abb-88c0-ae77c979337d" providerId="ADAL" clId="{7FCFAAA2-29FF-44D0-8374-88737FF7D144}" dt="2022-03-16T04:40:25.775" v="6" actId="2696"/>
        <pc:sldMkLst>
          <pc:docMk/>
          <pc:sldMk cId="3988712267" sldId="267"/>
        </pc:sldMkLst>
      </pc:sldChg>
      <pc:sldChg chg="del">
        <pc:chgData name="Cho Cho" userId="810c8aa8-b214-4abb-88c0-ae77c979337d" providerId="ADAL" clId="{7FCFAAA2-29FF-44D0-8374-88737FF7D144}" dt="2022-03-16T04:40:22.421" v="4" actId="2696"/>
        <pc:sldMkLst>
          <pc:docMk/>
          <pc:sldMk cId="4229641655" sldId="269"/>
        </pc:sldMkLst>
      </pc:sldChg>
      <pc:sldChg chg="del">
        <pc:chgData name="Cho Cho" userId="810c8aa8-b214-4abb-88c0-ae77c979337d" providerId="ADAL" clId="{7FCFAAA2-29FF-44D0-8374-88737FF7D144}" dt="2022-03-16T04:40:24.077" v="5" actId="2696"/>
        <pc:sldMkLst>
          <pc:docMk/>
          <pc:sldMk cId="3804385512" sldId="270"/>
        </pc:sldMkLst>
      </pc:sldChg>
      <pc:sldChg chg="addSp modSp new mod">
        <pc:chgData name="Cho Cho" userId="810c8aa8-b214-4abb-88c0-ae77c979337d" providerId="ADAL" clId="{7FCFAAA2-29FF-44D0-8374-88737FF7D144}" dt="2022-03-16T04:44:21.303" v="33" actId="14100"/>
        <pc:sldMkLst>
          <pc:docMk/>
          <pc:sldMk cId="596250795" sldId="271"/>
        </pc:sldMkLst>
        <pc:spChg chg="mod">
          <ac:chgData name="Cho Cho" userId="810c8aa8-b214-4abb-88c0-ae77c979337d" providerId="ADAL" clId="{7FCFAAA2-29FF-44D0-8374-88737FF7D144}" dt="2022-03-16T04:41:21.546" v="25" actId="27636"/>
          <ac:spMkLst>
            <pc:docMk/>
            <pc:sldMk cId="596250795" sldId="271"/>
            <ac:spMk id="2" creationId="{0093D84A-4F93-48D3-965C-D3862B051D02}"/>
          </ac:spMkLst>
        </pc:spChg>
        <pc:spChg chg="add mod">
          <ac:chgData name="Cho Cho" userId="810c8aa8-b214-4abb-88c0-ae77c979337d" providerId="ADAL" clId="{7FCFAAA2-29FF-44D0-8374-88737FF7D144}" dt="2022-03-16T04:44:21.303" v="33" actId="14100"/>
          <ac:spMkLst>
            <pc:docMk/>
            <pc:sldMk cId="596250795" sldId="271"/>
            <ac:spMk id="4" creationId="{BCCAAF9C-3741-4179-AEA7-03193A85AFC4}"/>
          </ac:spMkLst>
        </pc:spChg>
      </pc:sldChg>
      <pc:sldChg chg="new del ord">
        <pc:chgData name="Cho Cho" userId="810c8aa8-b214-4abb-88c0-ae77c979337d" providerId="ADAL" clId="{7FCFAAA2-29FF-44D0-8374-88737FF7D144}" dt="2022-03-16T04:47:31.440" v="58" actId="2696"/>
        <pc:sldMkLst>
          <pc:docMk/>
          <pc:sldMk cId="2390584360" sldId="272"/>
        </pc:sldMkLst>
      </pc:sldChg>
      <pc:sldChg chg="new del">
        <pc:chgData name="Cho Cho" userId="810c8aa8-b214-4abb-88c0-ae77c979337d" providerId="ADAL" clId="{7FCFAAA2-29FF-44D0-8374-88737FF7D144}" dt="2022-03-16T04:47:33.348" v="59" actId="2696"/>
        <pc:sldMkLst>
          <pc:docMk/>
          <pc:sldMk cId="1873980066" sldId="273"/>
        </pc:sldMkLst>
      </pc:sldChg>
      <pc:sldChg chg="addSp modSp new mod ord">
        <pc:chgData name="Cho Cho" userId="810c8aa8-b214-4abb-88c0-ae77c979337d" providerId="ADAL" clId="{7FCFAAA2-29FF-44D0-8374-88737FF7D144}" dt="2022-03-16T05:20:14.554" v="145" actId="20578"/>
        <pc:sldMkLst>
          <pc:docMk/>
          <pc:sldMk cId="1776167526" sldId="274"/>
        </pc:sldMkLst>
        <pc:spChg chg="mod">
          <ac:chgData name="Cho Cho" userId="810c8aa8-b214-4abb-88c0-ae77c979337d" providerId="ADAL" clId="{7FCFAAA2-29FF-44D0-8374-88737FF7D144}" dt="2022-03-16T05:18:39.351" v="126" actId="14100"/>
          <ac:spMkLst>
            <pc:docMk/>
            <pc:sldMk cId="1776167526" sldId="274"/>
            <ac:spMk id="2" creationId="{7ABAB54B-AEE6-4A03-9387-DA4AF5640358}"/>
          </ac:spMkLst>
        </pc:spChg>
        <pc:spChg chg="add mod">
          <ac:chgData name="Cho Cho" userId="810c8aa8-b214-4abb-88c0-ae77c979337d" providerId="ADAL" clId="{7FCFAAA2-29FF-44D0-8374-88737FF7D144}" dt="2022-03-16T05:17:48.857" v="121" actId="179"/>
          <ac:spMkLst>
            <pc:docMk/>
            <pc:sldMk cId="1776167526" sldId="274"/>
            <ac:spMk id="4" creationId="{AD17FD5A-EA59-4BCD-9742-57778FA02276}"/>
          </ac:spMkLst>
        </pc:spChg>
      </pc:sldChg>
      <pc:sldChg chg="modSp add mod">
        <pc:chgData name="Cho Cho" userId="810c8aa8-b214-4abb-88c0-ae77c979337d" providerId="ADAL" clId="{7FCFAAA2-29FF-44D0-8374-88737FF7D144}" dt="2022-03-16T07:44:59.214" v="670" actId="20577"/>
        <pc:sldMkLst>
          <pc:docMk/>
          <pc:sldMk cId="2117907000" sldId="275"/>
        </pc:sldMkLst>
        <pc:spChg chg="mod">
          <ac:chgData name="Cho Cho" userId="810c8aa8-b214-4abb-88c0-ae77c979337d" providerId="ADAL" clId="{7FCFAAA2-29FF-44D0-8374-88737FF7D144}" dt="2022-03-16T07:44:59.214" v="670" actId="20577"/>
          <ac:spMkLst>
            <pc:docMk/>
            <pc:sldMk cId="2117907000" sldId="275"/>
            <ac:spMk id="5" creationId="{EC7D4F12-7FD1-429E-8DA2-A2E3C4AC160E}"/>
          </ac:spMkLst>
        </pc:spChg>
      </pc:sldChg>
      <pc:sldChg chg="addSp delSp modSp new del mod">
        <pc:chgData name="Cho Cho" userId="810c8aa8-b214-4abb-88c0-ae77c979337d" providerId="ADAL" clId="{7FCFAAA2-29FF-44D0-8374-88737FF7D144}" dt="2022-03-16T05:50:26.100" v="490" actId="2696"/>
        <pc:sldMkLst>
          <pc:docMk/>
          <pc:sldMk cId="2438365857" sldId="275"/>
        </pc:sldMkLst>
        <pc:spChg chg="add del mod">
          <ac:chgData name="Cho Cho" userId="810c8aa8-b214-4abb-88c0-ae77c979337d" providerId="ADAL" clId="{7FCFAAA2-29FF-44D0-8374-88737FF7D144}" dt="2022-03-16T05:48:20.521" v="466" actId="21"/>
          <ac:spMkLst>
            <pc:docMk/>
            <pc:sldMk cId="2438365857" sldId="275"/>
            <ac:spMk id="2" creationId="{8F0B8194-CF92-477F-A4F8-CDCA2D12E26E}"/>
          </ac:spMkLst>
        </pc:spChg>
        <pc:spChg chg="add del mod">
          <ac:chgData name="Cho Cho" userId="810c8aa8-b214-4abb-88c0-ae77c979337d" providerId="ADAL" clId="{7FCFAAA2-29FF-44D0-8374-88737FF7D144}" dt="2022-03-16T05:48:24.427" v="467"/>
          <ac:spMkLst>
            <pc:docMk/>
            <pc:sldMk cId="2438365857" sldId="275"/>
            <ac:spMk id="4" creationId="{EDCDCD5F-16CA-4F3C-A1CF-4176A2EB6E34}"/>
          </ac:spMkLst>
        </pc:spChg>
        <pc:spChg chg="add del mod">
          <ac:chgData name="Cho Cho" userId="810c8aa8-b214-4abb-88c0-ae77c979337d" providerId="ADAL" clId="{7FCFAAA2-29FF-44D0-8374-88737FF7D144}" dt="2022-03-16T05:50:14.936" v="489" actId="688"/>
          <ac:spMkLst>
            <pc:docMk/>
            <pc:sldMk cId="2438365857" sldId="275"/>
            <ac:spMk id="5" creationId="{EC7D4F12-7FD1-429E-8DA2-A2E3C4AC160E}"/>
          </ac:spMkLst>
        </pc:spChg>
        <pc:spChg chg="add del mod">
          <ac:chgData name="Cho Cho" userId="810c8aa8-b214-4abb-88c0-ae77c979337d" providerId="ADAL" clId="{7FCFAAA2-29FF-44D0-8374-88737FF7D144}" dt="2022-03-16T05:30:38.595" v="215" actId="21"/>
          <ac:spMkLst>
            <pc:docMk/>
            <pc:sldMk cId="2438365857" sldId="275"/>
            <ac:spMk id="6" creationId="{7113145C-04DF-4F37-B838-D7C42779469C}"/>
          </ac:spMkLst>
        </pc:spChg>
        <pc:spChg chg="add del mod">
          <ac:chgData name="Cho Cho" userId="810c8aa8-b214-4abb-88c0-ae77c979337d" providerId="ADAL" clId="{7FCFAAA2-29FF-44D0-8374-88737FF7D144}" dt="2022-03-16T05:49:45.131" v="486" actId="21"/>
          <ac:spMkLst>
            <pc:docMk/>
            <pc:sldMk cId="2438365857" sldId="275"/>
            <ac:spMk id="8" creationId="{45CEE268-F831-4B89-9198-217D70C0BB25}"/>
          </ac:spMkLst>
        </pc:spChg>
        <pc:spChg chg="add del mod">
          <ac:chgData name="Cho Cho" userId="810c8aa8-b214-4abb-88c0-ae77c979337d" providerId="ADAL" clId="{7FCFAAA2-29FF-44D0-8374-88737FF7D144}" dt="2022-03-16T05:49:42.578" v="482"/>
          <ac:spMkLst>
            <pc:docMk/>
            <pc:sldMk cId="2438365857" sldId="275"/>
            <ac:spMk id="9" creationId="{C79BEAC0-4291-42AC-90DD-8236ACE15E69}"/>
          </ac:spMkLst>
        </pc:spChg>
        <pc:picChg chg="add del mod">
          <ac:chgData name="Cho Cho" userId="810c8aa8-b214-4abb-88c0-ae77c979337d" providerId="ADAL" clId="{7FCFAAA2-29FF-44D0-8374-88737FF7D144}" dt="2022-03-16T05:30:23.858" v="212" actId="21"/>
          <ac:picMkLst>
            <pc:docMk/>
            <pc:sldMk cId="2438365857" sldId="275"/>
            <ac:picMk id="3" creationId="{71C7906B-44A3-4B62-B4F9-E8DFB5B2EFC4}"/>
          </ac:picMkLst>
        </pc:picChg>
        <pc:picChg chg="add del mod">
          <ac:chgData name="Cho Cho" userId="810c8aa8-b214-4abb-88c0-ae77c979337d" providerId="ADAL" clId="{7FCFAAA2-29FF-44D0-8374-88737FF7D144}" dt="2022-03-16T05:30:17.084" v="211" actId="21"/>
          <ac:picMkLst>
            <pc:docMk/>
            <pc:sldMk cId="2438365857" sldId="275"/>
            <ac:picMk id="4" creationId="{057AF23B-7A5E-4CE6-8F1F-A3149374380F}"/>
          </ac:picMkLst>
        </pc:picChg>
        <pc:picChg chg="add del">
          <ac:chgData name="Cho Cho" userId="810c8aa8-b214-4abb-88c0-ae77c979337d" providerId="ADAL" clId="{7FCFAAA2-29FF-44D0-8374-88737FF7D144}" dt="2022-03-16T05:48:55.626" v="470"/>
          <ac:picMkLst>
            <pc:docMk/>
            <pc:sldMk cId="2438365857" sldId="275"/>
            <ac:picMk id="6" creationId="{A20137B4-B892-4BB8-BD26-E62604BFF79E}"/>
          </ac:picMkLst>
        </pc:picChg>
      </pc:sldChg>
      <pc:sldChg chg="new del">
        <pc:chgData name="Cho Cho" userId="810c8aa8-b214-4abb-88c0-ae77c979337d" providerId="ADAL" clId="{7FCFAAA2-29FF-44D0-8374-88737FF7D144}" dt="2022-03-16T05:18:50.178" v="127" actId="2696"/>
        <pc:sldMkLst>
          <pc:docMk/>
          <pc:sldMk cId="32163450" sldId="276"/>
        </pc:sldMkLst>
      </pc:sldChg>
      <pc:sldChg chg="new del">
        <pc:chgData name="Cho Cho" userId="810c8aa8-b214-4abb-88c0-ae77c979337d" providerId="ADAL" clId="{7FCFAAA2-29FF-44D0-8374-88737FF7D144}" dt="2022-03-16T04:47:49.289" v="61" actId="2696"/>
        <pc:sldMkLst>
          <pc:docMk/>
          <pc:sldMk cId="468233854" sldId="277"/>
        </pc:sldMkLst>
      </pc:sldChg>
      <pc:sldChg chg="new del">
        <pc:chgData name="Cho Cho" userId="810c8aa8-b214-4abb-88c0-ae77c979337d" providerId="ADAL" clId="{7FCFAAA2-29FF-44D0-8374-88737FF7D144}" dt="2022-03-16T04:40:39.189" v="15" actId="2696"/>
        <pc:sldMkLst>
          <pc:docMk/>
          <pc:sldMk cId="1227249652" sldId="278"/>
        </pc:sldMkLst>
      </pc:sldChg>
      <pc:sldChg chg="modSp add del mod ord">
        <pc:chgData name="Cho Cho" userId="810c8aa8-b214-4abb-88c0-ae77c979337d" providerId="ADAL" clId="{7FCFAAA2-29FF-44D0-8374-88737FF7D144}" dt="2022-03-16T07:40:17.948" v="618" actId="255"/>
        <pc:sldMkLst>
          <pc:docMk/>
          <pc:sldMk cId="2708177211" sldId="427"/>
        </pc:sldMkLst>
        <pc:spChg chg="mod">
          <ac:chgData name="Cho Cho" userId="810c8aa8-b214-4abb-88c0-ae77c979337d" providerId="ADAL" clId="{7FCFAAA2-29FF-44D0-8374-88737FF7D144}" dt="2022-03-16T06:04:40.727" v="528" actId="6549"/>
          <ac:spMkLst>
            <pc:docMk/>
            <pc:sldMk cId="2708177211" sldId="427"/>
            <ac:spMk id="3" creationId="{7B91B0F8-EDCA-43C7-A602-F46DA2202AA8}"/>
          </ac:spMkLst>
        </pc:spChg>
        <pc:spChg chg="mod">
          <ac:chgData name="Cho Cho" userId="810c8aa8-b214-4abb-88c0-ae77c979337d" providerId="ADAL" clId="{7FCFAAA2-29FF-44D0-8374-88737FF7D144}" dt="2022-03-16T07:40:17.948" v="618" actId="255"/>
          <ac:spMkLst>
            <pc:docMk/>
            <pc:sldMk cId="2708177211" sldId="427"/>
            <ac:spMk id="7" creationId="{A44986A6-583D-4323-BBE6-0C4C3B1464BF}"/>
          </ac:spMkLst>
        </pc:spChg>
        <pc:picChg chg="mod">
          <ac:chgData name="Cho Cho" userId="810c8aa8-b214-4abb-88c0-ae77c979337d" providerId="ADAL" clId="{7FCFAAA2-29FF-44D0-8374-88737FF7D144}" dt="2022-03-16T05:20:51.864" v="149" actId="14100"/>
          <ac:picMkLst>
            <pc:docMk/>
            <pc:sldMk cId="2708177211" sldId="427"/>
            <ac:picMk id="31" creationId="{E6A8DD7D-03FE-4E34-BC50-4488924D5D85}"/>
          </ac:picMkLst>
        </pc:picChg>
      </pc:sldChg>
      <pc:sldChg chg="add del">
        <pc:chgData name="Cho Cho" userId="810c8aa8-b214-4abb-88c0-ae77c979337d" providerId="ADAL" clId="{7FCFAAA2-29FF-44D0-8374-88737FF7D144}" dt="2022-03-16T05:22:07.789" v="154" actId="2696"/>
        <pc:sldMkLst>
          <pc:docMk/>
          <pc:sldMk cId="2909068437" sldId="428"/>
        </pc:sldMkLst>
      </pc:sldChg>
      <pc:sldChg chg="addSp delSp modSp add mod modNotesTx">
        <pc:chgData name="Cho Cho" userId="810c8aa8-b214-4abb-88c0-ae77c979337d" providerId="ADAL" clId="{7FCFAAA2-29FF-44D0-8374-88737FF7D144}" dt="2022-03-16T06:37:40.113" v="591"/>
        <pc:sldMkLst>
          <pc:docMk/>
          <pc:sldMk cId="1694267284" sldId="429"/>
        </pc:sldMkLst>
        <pc:spChg chg="add del mod">
          <ac:chgData name="Cho Cho" userId="810c8aa8-b214-4abb-88c0-ae77c979337d" providerId="ADAL" clId="{7FCFAAA2-29FF-44D0-8374-88737FF7D144}" dt="2022-03-16T04:46:51.777" v="50" actId="21"/>
          <ac:spMkLst>
            <pc:docMk/>
            <pc:sldMk cId="1694267284" sldId="429"/>
            <ac:spMk id="3" creationId="{5EEF9EDD-CA52-4E8D-9080-0F6731CF08B0}"/>
          </ac:spMkLst>
        </pc:spChg>
        <pc:spChg chg="add del mod">
          <ac:chgData name="Cho Cho" userId="810c8aa8-b214-4abb-88c0-ae77c979337d" providerId="ADAL" clId="{7FCFAAA2-29FF-44D0-8374-88737FF7D144}" dt="2022-03-16T04:46:57.440" v="52" actId="21"/>
          <ac:spMkLst>
            <pc:docMk/>
            <pc:sldMk cId="1694267284" sldId="429"/>
            <ac:spMk id="5" creationId="{97C6F7C7-AC6F-477F-997E-5DDA5C8B8D9D}"/>
          </ac:spMkLst>
        </pc:spChg>
        <pc:spChg chg="mod">
          <ac:chgData name="Cho Cho" userId="810c8aa8-b214-4abb-88c0-ae77c979337d" providerId="ADAL" clId="{7FCFAAA2-29FF-44D0-8374-88737FF7D144}" dt="2022-03-16T06:37:40.113" v="591"/>
          <ac:spMkLst>
            <pc:docMk/>
            <pc:sldMk cId="1694267284" sldId="429"/>
            <ac:spMk id="11" creationId="{8989F0BA-E652-B984-85AF-0E53D9912D05}"/>
          </ac:spMkLst>
        </pc:spChg>
        <pc:picChg chg="add del mod">
          <ac:chgData name="Cho Cho" userId="810c8aa8-b214-4abb-88c0-ae77c979337d" providerId="ADAL" clId="{7FCFAAA2-29FF-44D0-8374-88737FF7D144}" dt="2022-03-16T04:47:00.318" v="53" actId="14100"/>
          <ac:picMkLst>
            <pc:docMk/>
            <pc:sldMk cId="1694267284" sldId="429"/>
            <ac:picMk id="6" creationId="{2A41E42D-F85A-4592-BE2C-DAF8CDF07C66}"/>
          </ac:picMkLst>
        </pc:picChg>
      </pc:sldChg>
      <pc:sldChg chg="modSp add mod">
        <pc:chgData name="Cho Cho" userId="810c8aa8-b214-4abb-88c0-ae77c979337d" providerId="ADAL" clId="{7FCFAAA2-29FF-44D0-8374-88737FF7D144}" dt="2022-03-16T06:05:03.655" v="529" actId="20577"/>
        <pc:sldMkLst>
          <pc:docMk/>
          <pc:sldMk cId="870092119" sldId="430"/>
        </pc:sldMkLst>
        <pc:spChg chg="mod">
          <ac:chgData name="Cho Cho" userId="810c8aa8-b214-4abb-88c0-ae77c979337d" providerId="ADAL" clId="{7FCFAAA2-29FF-44D0-8374-88737FF7D144}" dt="2022-03-16T06:05:03.655" v="529" actId="20577"/>
          <ac:spMkLst>
            <pc:docMk/>
            <pc:sldMk cId="870092119" sldId="430"/>
            <ac:spMk id="18" creationId="{BF5A749F-2C2C-C3F0-1474-AEC9797AC89C}"/>
          </ac:spMkLst>
        </pc:spChg>
      </pc:sldChg>
      <pc:sldChg chg="modSp add mod">
        <pc:chgData name="Cho Cho" userId="810c8aa8-b214-4abb-88c0-ae77c979337d" providerId="ADAL" clId="{7FCFAAA2-29FF-44D0-8374-88737FF7D144}" dt="2022-03-16T04:45:33.294" v="41" actId="14100"/>
        <pc:sldMkLst>
          <pc:docMk/>
          <pc:sldMk cId="602618867" sldId="432"/>
        </pc:sldMkLst>
        <pc:picChg chg="mod">
          <ac:chgData name="Cho Cho" userId="810c8aa8-b214-4abb-88c0-ae77c979337d" providerId="ADAL" clId="{7FCFAAA2-29FF-44D0-8374-88737FF7D144}" dt="2022-03-16T04:45:33.294" v="41" actId="14100"/>
          <ac:picMkLst>
            <pc:docMk/>
            <pc:sldMk cId="602618867" sldId="432"/>
            <ac:picMk id="6" creationId="{8AB4B19E-6898-4579-A063-3FDF8E20F792}"/>
          </ac:picMkLst>
        </pc:picChg>
      </pc:sldChg>
      <pc:sldChg chg="new del">
        <pc:chgData name="Cho Cho" userId="810c8aa8-b214-4abb-88c0-ae77c979337d" providerId="ADAL" clId="{7FCFAAA2-29FF-44D0-8374-88737FF7D144}" dt="2022-03-16T05:51:49.338" v="500" actId="2696"/>
        <pc:sldMkLst>
          <pc:docMk/>
          <pc:sldMk cId="59466102" sldId="433"/>
        </pc:sldMkLst>
      </pc:sldChg>
      <pc:sldChg chg="delSp modSp add del mod ord">
        <pc:chgData name="Cho Cho" userId="810c8aa8-b214-4abb-88c0-ae77c979337d" providerId="ADAL" clId="{7FCFAAA2-29FF-44D0-8374-88737FF7D144}" dt="2022-03-16T05:19:52.599" v="140" actId="2696"/>
        <pc:sldMkLst>
          <pc:docMk/>
          <pc:sldMk cId="3654647610" sldId="433"/>
        </pc:sldMkLst>
        <pc:spChg chg="mod">
          <ac:chgData name="Cho Cho" userId="810c8aa8-b214-4abb-88c0-ae77c979337d" providerId="ADAL" clId="{7FCFAAA2-29FF-44D0-8374-88737FF7D144}" dt="2022-03-16T05:13:20.903" v="67" actId="1076"/>
          <ac:spMkLst>
            <pc:docMk/>
            <pc:sldMk cId="3654647610" sldId="433"/>
            <ac:spMk id="8" creationId="{A35BF3FE-4468-4871-8817-CAB68BA2C134}"/>
          </ac:spMkLst>
        </pc:spChg>
        <pc:spChg chg="del mod">
          <ac:chgData name="Cho Cho" userId="810c8aa8-b214-4abb-88c0-ae77c979337d" providerId="ADAL" clId="{7FCFAAA2-29FF-44D0-8374-88737FF7D144}" dt="2022-03-16T05:14:09.329" v="74"/>
          <ac:spMkLst>
            <pc:docMk/>
            <pc:sldMk cId="3654647610" sldId="433"/>
            <ac:spMk id="13" creationId="{BA4D28D0-9F82-4D01-9891-11EAD0035761}"/>
          </ac:spMkLst>
        </pc:spChg>
      </pc:sldChg>
      <pc:sldChg chg="modSp new mod ord">
        <pc:chgData name="Cho Cho" userId="810c8aa8-b214-4abb-88c0-ae77c979337d" providerId="ADAL" clId="{7FCFAAA2-29FF-44D0-8374-88737FF7D144}" dt="2022-03-16T06:47:53.016" v="616" actId="20577"/>
        <pc:sldMkLst>
          <pc:docMk/>
          <pc:sldMk cId="4014979787" sldId="433"/>
        </pc:sldMkLst>
        <pc:spChg chg="mod">
          <ac:chgData name="Cho Cho" userId="810c8aa8-b214-4abb-88c0-ae77c979337d" providerId="ADAL" clId="{7FCFAAA2-29FF-44D0-8374-88737FF7D144}" dt="2022-03-16T06:47:53.016" v="616" actId="20577"/>
          <ac:spMkLst>
            <pc:docMk/>
            <pc:sldMk cId="4014979787" sldId="433"/>
            <ac:spMk id="2" creationId="{0280A6B4-A9C7-4CA0-BE21-EB1B7219B819}"/>
          </ac:spMkLst>
        </pc:spChg>
      </pc:sldChg>
    </pc:docChg>
  </pc:docChgLst>
  <pc:docChgLst>
    <pc:chgData name="Cho Cho" userId="810c8aa8-b214-4abb-88c0-ae77c979337d" providerId="ADAL" clId="{8F8CFD02-6016-4679-BF88-0F72904B4AD2}"/>
    <pc:docChg chg="undo custSel addSld delSld modSld sldOrd">
      <pc:chgData name="Cho Cho" userId="810c8aa8-b214-4abb-88c0-ae77c979337d" providerId="ADAL" clId="{8F8CFD02-6016-4679-BF88-0F72904B4AD2}" dt="2022-02-13T05:03:16.036" v="1805" actId="20577"/>
      <pc:docMkLst>
        <pc:docMk/>
      </pc:docMkLst>
      <pc:sldChg chg="modSp del mod modNotesTx">
        <pc:chgData name="Cho Cho" userId="810c8aa8-b214-4abb-88c0-ae77c979337d" providerId="ADAL" clId="{8F8CFD02-6016-4679-BF88-0F72904B4AD2}" dt="2022-02-11T09:15:00.083" v="159" actId="2696"/>
        <pc:sldMkLst>
          <pc:docMk/>
          <pc:sldMk cId="3819287240" sldId="256"/>
        </pc:sldMkLst>
        <pc:spChg chg="mod">
          <ac:chgData name="Cho Cho" userId="810c8aa8-b214-4abb-88c0-ae77c979337d" providerId="ADAL" clId="{8F8CFD02-6016-4679-BF88-0F72904B4AD2}" dt="2022-02-11T09:06:47.122" v="120" actId="1076"/>
          <ac:spMkLst>
            <pc:docMk/>
            <pc:sldMk cId="3819287240" sldId="256"/>
            <ac:spMk id="5" creationId="{D76CEFA5-47C5-4150-A6D3-E14C8EA2BCF3}"/>
          </ac:spMkLst>
        </pc:spChg>
      </pc:sldChg>
      <pc:sldChg chg="del">
        <pc:chgData name="Cho Cho" userId="810c8aa8-b214-4abb-88c0-ae77c979337d" providerId="ADAL" clId="{8F8CFD02-6016-4679-BF88-0F72904B4AD2}" dt="2022-02-11T08:40:09.869" v="21" actId="2696"/>
        <pc:sldMkLst>
          <pc:docMk/>
          <pc:sldMk cId="900900972" sldId="257"/>
        </pc:sldMkLst>
      </pc:sldChg>
      <pc:sldChg chg="del">
        <pc:chgData name="Cho Cho" userId="810c8aa8-b214-4abb-88c0-ae77c979337d" providerId="ADAL" clId="{8F8CFD02-6016-4679-BF88-0F72904B4AD2}" dt="2022-02-11T08:40:13.601" v="23" actId="2696"/>
        <pc:sldMkLst>
          <pc:docMk/>
          <pc:sldMk cId="922429371" sldId="258"/>
        </pc:sldMkLst>
      </pc:sldChg>
      <pc:sldChg chg="del">
        <pc:chgData name="Cho Cho" userId="810c8aa8-b214-4abb-88c0-ae77c979337d" providerId="ADAL" clId="{8F8CFD02-6016-4679-BF88-0F72904B4AD2}" dt="2022-02-11T08:40:15.435" v="24" actId="2696"/>
        <pc:sldMkLst>
          <pc:docMk/>
          <pc:sldMk cId="1668412764" sldId="259"/>
        </pc:sldMkLst>
      </pc:sldChg>
      <pc:sldChg chg="del">
        <pc:chgData name="Cho Cho" userId="810c8aa8-b214-4abb-88c0-ae77c979337d" providerId="ADAL" clId="{8F8CFD02-6016-4679-BF88-0F72904B4AD2}" dt="2022-02-11T08:40:20.143" v="25" actId="2696"/>
        <pc:sldMkLst>
          <pc:docMk/>
          <pc:sldMk cId="2547704813" sldId="260"/>
        </pc:sldMkLst>
      </pc:sldChg>
      <pc:sldChg chg="del">
        <pc:chgData name="Cho Cho" userId="810c8aa8-b214-4abb-88c0-ae77c979337d" providerId="ADAL" clId="{8F8CFD02-6016-4679-BF88-0F72904B4AD2}" dt="2022-02-11T08:41:06.344" v="31" actId="2696"/>
        <pc:sldMkLst>
          <pc:docMk/>
          <pc:sldMk cId="3835559210" sldId="261"/>
        </pc:sldMkLst>
      </pc:sldChg>
      <pc:sldChg chg="addSp delSp modSp new mod ord">
        <pc:chgData name="Cho Cho" userId="810c8aa8-b214-4abb-88c0-ae77c979337d" providerId="ADAL" clId="{8F8CFD02-6016-4679-BF88-0F72904B4AD2}" dt="2022-02-13T05:03:16.036" v="1805" actId="20577"/>
        <pc:sldMkLst>
          <pc:docMk/>
          <pc:sldMk cId="2278982521" sldId="262"/>
        </pc:sldMkLst>
        <pc:spChg chg="mod">
          <ac:chgData name="Cho Cho" userId="810c8aa8-b214-4abb-88c0-ae77c979337d" providerId="ADAL" clId="{8F8CFD02-6016-4679-BF88-0F72904B4AD2}" dt="2022-02-12T11:53:14.022" v="1207" actId="2711"/>
          <ac:spMkLst>
            <pc:docMk/>
            <pc:sldMk cId="2278982521" sldId="262"/>
            <ac:spMk id="2" creationId="{CCC87711-0A1F-446D-B9EE-BCF7BD755F7D}"/>
          </ac:spMkLst>
        </pc:spChg>
        <pc:spChg chg="add del mod">
          <ac:chgData name="Cho Cho" userId="810c8aa8-b214-4abb-88c0-ae77c979337d" providerId="ADAL" clId="{8F8CFD02-6016-4679-BF88-0F72904B4AD2}" dt="2022-02-11T08:48:19.701" v="52" actId="22"/>
          <ac:spMkLst>
            <pc:docMk/>
            <pc:sldMk cId="2278982521" sldId="262"/>
            <ac:spMk id="4" creationId="{F7945D97-436E-45F7-8892-BEB55A793B90}"/>
          </ac:spMkLst>
        </pc:spChg>
        <pc:spChg chg="add mod">
          <ac:chgData name="Cho Cho" userId="810c8aa8-b214-4abb-88c0-ae77c979337d" providerId="ADAL" clId="{8F8CFD02-6016-4679-BF88-0F72904B4AD2}" dt="2022-02-13T05:03:16.036" v="1805" actId="20577"/>
          <ac:spMkLst>
            <pc:docMk/>
            <pc:sldMk cId="2278982521" sldId="262"/>
            <ac:spMk id="6" creationId="{1D792EBC-2D33-4F4A-8D62-B46E98B33BB8}"/>
          </ac:spMkLst>
        </pc:spChg>
      </pc:sldChg>
      <pc:sldChg chg="del">
        <pc:chgData name="Cho Cho" userId="810c8aa8-b214-4abb-88c0-ae77c979337d" providerId="ADAL" clId="{8F8CFD02-6016-4679-BF88-0F72904B4AD2}" dt="2022-02-11T08:40:11.785" v="22" actId="2696"/>
        <pc:sldMkLst>
          <pc:docMk/>
          <pc:sldMk cId="2454227169" sldId="262"/>
        </pc:sldMkLst>
      </pc:sldChg>
      <pc:sldChg chg="modSp new del mod ord modNotesTx">
        <pc:chgData name="Cho Cho" userId="810c8aa8-b214-4abb-88c0-ae77c979337d" providerId="ADAL" clId="{8F8CFD02-6016-4679-BF88-0F72904B4AD2}" dt="2022-02-11T10:08:55.803" v="192" actId="2696"/>
        <pc:sldMkLst>
          <pc:docMk/>
          <pc:sldMk cId="839974529" sldId="263"/>
        </pc:sldMkLst>
        <pc:spChg chg="mod">
          <ac:chgData name="Cho Cho" userId="810c8aa8-b214-4abb-88c0-ae77c979337d" providerId="ADAL" clId="{8F8CFD02-6016-4679-BF88-0F72904B4AD2}" dt="2022-02-11T08:48:20.495" v="53" actId="21"/>
          <ac:spMkLst>
            <pc:docMk/>
            <pc:sldMk cId="839974529" sldId="263"/>
            <ac:spMk id="3" creationId="{B0A1E3D7-150E-45C3-B0A2-1AF3B21BC554}"/>
          </ac:spMkLst>
        </pc:spChg>
      </pc:sldChg>
      <pc:sldChg chg="addSp delSp modSp new mod ord modAnim modNotesTx">
        <pc:chgData name="Cho Cho" userId="810c8aa8-b214-4abb-88c0-ae77c979337d" providerId="ADAL" clId="{8F8CFD02-6016-4679-BF88-0F72904B4AD2}" dt="2022-02-13T02:50:46.078" v="1712"/>
        <pc:sldMkLst>
          <pc:docMk/>
          <pc:sldMk cId="1824255042" sldId="264"/>
        </pc:sldMkLst>
        <pc:spChg chg="del mod">
          <ac:chgData name="Cho Cho" userId="810c8aa8-b214-4abb-88c0-ae77c979337d" providerId="ADAL" clId="{8F8CFD02-6016-4679-BF88-0F72904B4AD2}" dt="2022-02-11T10:24:14.230" v="228" actId="478"/>
          <ac:spMkLst>
            <pc:docMk/>
            <pc:sldMk cId="1824255042" sldId="264"/>
            <ac:spMk id="2" creationId="{80FBB05F-84FA-4C6C-8B1D-D471BE479E0B}"/>
          </ac:spMkLst>
        </pc:spChg>
        <pc:spChg chg="mod">
          <ac:chgData name="Cho Cho" userId="810c8aa8-b214-4abb-88c0-ae77c979337d" providerId="ADAL" clId="{8F8CFD02-6016-4679-BF88-0F72904B4AD2}" dt="2022-02-11T09:14:45.953" v="158" actId="14100"/>
          <ac:spMkLst>
            <pc:docMk/>
            <pc:sldMk cId="1824255042" sldId="264"/>
            <ac:spMk id="3" creationId="{B793AEDF-17B9-4C81-AD91-362F79EE5A70}"/>
          </ac:spMkLst>
        </pc:spChg>
        <pc:picChg chg="add mod">
          <ac:chgData name="Cho Cho" userId="810c8aa8-b214-4abb-88c0-ae77c979337d" providerId="ADAL" clId="{8F8CFD02-6016-4679-BF88-0F72904B4AD2}" dt="2022-02-13T02:31:09.652" v="1659" actId="1076"/>
          <ac:picMkLst>
            <pc:docMk/>
            <pc:sldMk cId="1824255042" sldId="264"/>
            <ac:picMk id="2" creationId="{96BEA7AA-3545-4B92-8AD1-7A24E8DC2B32}"/>
          </ac:picMkLst>
        </pc:picChg>
        <pc:picChg chg="add del mod">
          <ac:chgData name="Cho Cho" userId="810c8aa8-b214-4abb-88c0-ae77c979337d" providerId="ADAL" clId="{8F8CFD02-6016-4679-BF88-0F72904B4AD2}" dt="2022-02-11T10:22:56.718" v="218" actId="478"/>
          <ac:picMkLst>
            <pc:docMk/>
            <pc:sldMk cId="1824255042" sldId="264"/>
            <ac:picMk id="4" creationId="{EC5E8AC0-7F98-4CB3-81C3-4B1E1CFE6796}"/>
          </ac:picMkLst>
        </pc:picChg>
        <pc:picChg chg="add mod">
          <ac:chgData name="Cho Cho" userId="810c8aa8-b214-4abb-88c0-ae77c979337d" providerId="ADAL" clId="{8F8CFD02-6016-4679-BF88-0F72904B4AD2}" dt="2022-02-11T10:23:55.147" v="224" actId="14100"/>
          <ac:picMkLst>
            <pc:docMk/>
            <pc:sldMk cId="1824255042" sldId="264"/>
            <ac:picMk id="6" creationId="{4FB49220-77C5-4230-9B6B-5C9F031AD131}"/>
          </ac:picMkLst>
        </pc:picChg>
      </pc:sldChg>
      <pc:sldChg chg="addSp delSp modSp new mod ord modAnim modNotesTx">
        <pc:chgData name="Cho Cho" userId="810c8aa8-b214-4abb-88c0-ae77c979337d" providerId="ADAL" clId="{8F8CFD02-6016-4679-BF88-0F72904B4AD2}" dt="2022-02-13T03:04:46.077" v="1745"/>
        <pc:sldMkLst>
          <pc:docMk/>
          <pc:sldMk cId="3492669290" sldId="265"/>
        </pc:sldMkLst>
        <pc:spChg chg="mod">
          <ac:chgData name="Cho Cho" userId="810c8aa8-b214-4abb-88c0-ae77c979337d" providerId="ADAL" clId="{8F8CFD02-6016-4679-BF88-0F72904B4AD2}" dt="2022-02-12T13:40:15.450" v="1355" actId="20577"/>
          <ac:spMkLst>
            <pc:docMk/>
            <pc:sldMk cId="3492669290" sldId="265"/>
            <ac:spMk id="2" creationId="{BCCCDE54-06A2-41DF-8CE7-644A292C308B}"/>
          </ac:spMkLst>
        </pc:spChg>
        <pc:spChg chg="del mod">
          <ac:chgData name="Cho Cho" userId="810c8aa8-b214-4abb-88c0-ae77c979337d" providerId="ADAL" clId="{8F8CFD02-6016-4679-BF88-0F72904B4AD2}" dt="2022-02-12T10:21:32.788" v="485" actId="21"/>
          <ac:spMkLst>
            <pc:docMk/>
            <pc:sldMk cId="3492669290" sldId="265"/>
            <ac:spMk id="3" creationId="{45AAA10D-C52A-48A3-8FB6-1E0589076736}"/>
          </ac:spMkLst>
        </pc:spChg>
        <pc:picChg chg="add mod">
          <ac:chgData name="Cho Cho" userId="810c8aa8-b214-4abb-88c0-ae77c979337d" providerId="ADAL" clId="{8F8CFD02-6016-4679-BF88-0F72904B4AD2}" dt="2022-02-13T02:31:52.476" v="1661" actId="1076"/>
          <ac:picMkLst>
            <pc:docMk/>
            <pc:sldMk cId="3492669290" sldId="265"/>
            <ac:picMk id="3" creationId="{F9DB8EFB-A7E3-4A20-856B-AE3A8F3D6EAA}"/>
          </ac:picMkLst>
        </pc:picChg>
        <pc:picChg chg="add del mod">
          <ac:chgData name="Cho Cho" userId="810c8aa8-b214-4abb-88c0-ae77c979337d" providerId="ADAL" clId="{8F8CFD02-6016-4679-BF88-0F72904B4AD2}" dt="2022-02-12T11:42:43.709" v="1182" actId="21"/>
          <ac:picMkLst>
            <pc:docMk/>
            <pc:sldMk cId="3492669290" sldId="265"/>
            <ac:picMk id="5" creationId="{2B64765F-ABEE-42ED-B84A-601EA07092BC}"/>
          </ac:picMkLst>
        </pc:picChg>
        <pc:picChg chg="add del mod">
          <ac:chgData name="Cho Cho" userId="810c8aa8-b214-4abb-88c0-ae77c979337d" providerId="ADAL" clId="{8F8CFD02-6016-4679-BF88-0F72904B4AD2}" dt="2022-02-11T09:13:02.569" v="130" actId="21"/>
          <ac:picMkLst>
            <pc:docMk/>
            <pc:sldMk cId="3492669290" sldId="265"/>
            <ac:picMk id="5" creationId="{9D8E1E30-DB08-41C2-A757-5EB292E849C4}"/>
          </ac:picMkLst>
        </pc:picChg>
        <pc:picChg chg="add del mod">
          <ac:chgData name="Cho Cho" userId="810c8aa8-b214-4abb-88c0-ae77c979337d" providerId="ADAL" clId="{8F8CFD02-6016-4679-BF88-0F72904B4AD2}" dt="2022-02-11T09:59:47.420" v="175" actId="21"/>
          <ac:picMkLst>
            <pc:docMk/>
            <pc:sldMk cId="3492669290" sldId="265"/>
            <ac:picMk id="7" creationId="{073CAE17-08D7-4552-A49D-237AD848A905}"/>
          </ac:picMkLst>
        </pc:picChg>
        <pc:picChg chg="add mod">
          <ac:chgData name="Cho Cho" userId="810c8aa8-b214-4abb-88c0-ae77c979337d" providerId="ADAL" clId="{8F8CFD02-6016-4679-BF88-0F72904B4AD2}" dt="2022-02-12T13:40:00.598" v="1351" actId="14100"/>
          <ac:picMkLst>
            <pc:docMk/>
            <pc:sldMk cId="3492669290" sldId="265"/>
            <ac:picMk id="7" creationId="{61B3C34C-DF29-49F3-875D-180758D7A5E1}"/>
          </ac:picMkLst>
        </pc:picChg>
        <pc:picChg chg="add del mod">
          <ac:chgData name="Cho Cho" userId="810c8aa8-b214-4abb-88c0-ae77c979337d" providerId="ADAL" clId="{8F8CFD02-6016-4679-BF88-0F72904B4AD2}" dt="2022-02-12T11:40:05.819" v="1172" actId="21"/>
          <ac:picMkLst>
            <pc:docMk/>
            <pc:sldMk cId="3492669290" sldId="265"/>
            <ac:picMk id="9" creationId="{A9817404-A99B-4EE3-B422-1B8175D925EE}"/>
          </ac:picMkLst>
        </pc:picChg>
      </pc:sldChg>
      <pc:sldChg chg="addSp delSp modSp new mod ord delAnim modAnim modNotesTx">
        <pc:chgData name="Cho Cho" userId="810c8aa8-b214-4abb-88c0-ae77c979337d" providerId="ADAL" clId="{8F8CFD02-6016-4679-BF88-0F72904B4AD2}" dt="2022-02-13T03:21:23.590" v="1754"/>
        <pc:sldMkLst>
          <pc:docMk/>
          <pc:sldMk cId="3306662110" sldId="266"/>
        </pc:sldMkLst>
        <pc:spChg chg="mod">
          <ac:chgData name="Cho Cho" userId="810c8aa8-b214-4abb-88c0-ae77c979337d" providerId="ADAL" clId="{8F8CFD02-6016-4679-BF88-0F72904B4AD2}" dt="2022-02-11T10:54:36.968" v="246" actId="14100"/>
          <ac:spMkLst>
            <pc:docMk/>
            <pc:sldMk cId="3306662110" sldId="266"/>
            <ac:spMk id="2" creationId="{6FF83600-24B7-4101-826A-05CDAC0AD2D4}"/>
          </ac:spMkLst>
        </pc:spChg>
        <pc:spChg chg="del">
          <ac:chgData name="Cho Cho" userId="810c8aa8-b214-4abb-88c0-ae77c979337d" providerId="ADAL" clId="{8F8CFD02-6016-4679-BF88-0F72904B4AD2}" dt="2022-02-11T10:51:11.578" v="238"/>
          <ac:spMkLst>
            <pc:docMk/>
            <pc:sldMk cId="3306662110" sldId="266"/>
            <ac:spMk id="3" creationId="{78BF2F1D-787F-4A8D-81AC-18FCDD13CB0A}"/>
          </ac:spMkLst>
        </pc:spChg>
        <pc:spChg chg="add del mod">
          <ac:chgData name="Cho Cho" userId="810c8aa8-b214-4abb-88c0-ae77c979337d" providerId="ADAL" clId="{8F8CFD02-6016-4679-BF88-0F72904B4AD2}" dt="2022-02-12T12:15:08.686" v="1225"/>
          <ac:spMkLst>
            <pc:docMk/>
            <pc:sldMk cId="3306662110" sldId="266"/>
            <ac:spMk id="5" creationId="{99F0A09A-0AC5-44D5-9B60-CBDA92CDEB60}"/>
          </ac:spMkLst>
        </pc:spChg>
        <pc:spChg chg="add del mod">
          <ac:chgData name="Cho Cho" userId="810c8aa8-b214-4abb-88c0-ae77c979337d" providerId="ADAL" clId="{8F8CFD02-6016-4679-BF88-0F72904B4AD2}" dt="2022-02-13T03:19:51.451" v="1753"/>
          <ac:spMkLst>
            <pc:docMk/>
            <pc:sldMk cId="3306662110" sldId="266"/>
            <ac:spMk id="6" creationId="{5847A283-D951-4E76-9036-955F4C21BFE0}"/>
          </ac:spMkLst>
        </pc:spChg>
        <pc:spChg chg="add del mod">
          <ac:chgData name="Cho Cho" userId="810c8aa8-b214-4abb-88c0-ae77c979337d" providerId="ADAL" clId="{8F8CFD02-6016-4679-BF88-0F72904B4AD2}" dt="2022-02-12T13:21:15.496" v="1231"/>
          <ac:spMkLst>
            <pc:docMk/>
            <pc:sldMk cId="3306662110" sldId="266"/>
            <ac:spMk id="8" creationId="{21691B5C-98B6-452A-AFDA-F9A1D75E8174}"/>
          </ac:spMkLst>
        </pc:spChg>
        <pc:picChg chg="add del mod">
          <ac:chgData name="Cho Cho" userId="810c8aa8-b214-4abb-88c0-ae77c979337d" providerId="ADAL" clId="{8F8CFD02-6016-4679-BF88-0F72904B4AD2}" dt="2022-02-13T02:43:50.660" v="1708" actId="21"/>
          <ac:picMkLst>
            <pc:docMk/>
            <pc:sldMk cId="3306662110" sldId="266"/>
            <ac:picMk id="3" creationId="{3CA4D63A-6F7C-4DD1-AF26-BBFA7A200658}"/>
          </ac:picMkLst>
        </pc:picChg>
        <pc:picChg chg="add del mod">
          <ac:chgData name="Cho Cho" userId="810c8aa8-b214-4abb-88c0-ae77c979337d" providerId="ADAL" clId="{8F8CFD02-6016-4679-BF88-0F72904B4AD2}" dt="2022-02-13T03:08:11.452" v="1751" actId="478"/>
          <ac:picMkLst>
            <pc:docMk/>
            <pc:sldMk cId="3306662110" sldId="266"/>
            <ac:picMk id="4" creationId="{0C726F79-6D53-481E-A211-57B6B6D0F1F8}"/>
          </ac:picMkLst>
        </pc:picChg>
        <pc:picChg chg="add del mod">
          <ac:chgData name="Cho Cho" userId="810c8aa8-b214-4abb-88c0-ae77c979337d" providerId="ADAL" clId="{8F8CFD02-6016-4679-BF88-0F72904B4AD2}" dt="2022-02-12T12:14:56.114" v="1224" actId="21"/>
          <ac:picMkLst>
            <pc:docMk/>
            <pc:sldMk cId="3306662110" sldId="266"/>
            <ac:picMk id="4" creationId="{0EB85D0D-F184-4018-9BD5-A55687E2D6C5}"/>
          </ac:picMkLst>
        </pc:picChg>
        <pc:picChg chg="add del mod">
          <ac:chgData name="Cho Cho" userId="810c8aa8-b214-4abb-88c0-ae77c979337d" providerId="ADAL" clId="{8F8CFD02-6016-4679-BF88-0F72904B4AD2}" dt="2022-02-12T13:21:04.757" v="1230" actId="21"/>
          <ac:picMkLst>
            <pc:docMk/>
            <pc:sldMk cId="3306662110" sldId="266"/>
            <ac:picMk id="6" creationId="{9D4681E5-3FB5-49CC-A755-D39A67587DF2}"/>
          </ac:picMkLst>
        </pc:picChg>
        <pc:picChg chg="add mod">
          <ac:chgData name="Cho Cho" userId="810c8aa8-b214-4abb-88c0-ae77c979337d" providerId="ADAL" clId="{8F8CFD02-6016-4679-BF88-0F72904B4AD2}" dt="2022-02-13T03:19:51.451" v="1753"/>
          <ac:picMkLst>
            <pc:docMk/>
            <pc:sldMk cId="3306662110" sldId="266"/>
            <ac:picMk id="7" creationId="{5446FB58-F34C-466F-B1D8-056B85518F9D}"/>
          </ac:picMkLst>
        </pc:picChg>
        <pc:picChg chg="add del mod">
          <ac:chgData name="Cho Cho" userId="810c8aa8-b214-4abb-88c0-ae77c979337d" providerId="ADAL" clId="{8F8CFD02-6016-4679-BF88-0F72904B4AD2}" dt="2022-02-13T03:19:38.827" v="1752" actId="21"/>
          <ac:picMkLst>
            <pc:docMk/>
            <pc:sldMk cId="3306662110" sldId="266"/>
            <ac:picMk id="9" creationId="{A1EF6EC7-13ED-4246-ACAF-17F43F05BA0A}"/>
          </ac:picMkLst>
        </pc:picChg>
      </pc:sldChg>
      <pc:sldChg chg="addSp delSp modSp add mod ord setBg delAnim modAnim modNotesTx">
        <pc:chgData name="Cho Cho" userId="810c8aa8-b214-4abb-88c0-ae77c979337d" providerId="ADAL" clId="{8F8CFD02-6016-4679-BF88-0F72904B4AD2}" dt="2022-02-13T04:03:39.361" v="1787" actId="14100"/>
        <pc:sldMkLst>
          <pc:docMk/>
          <pc:sldMk cId="3988712267" sldId="267"/>
        </pc:sldMkLst>
        <pc:spChg chg="mod">
          <ac:chgData name="Cho Cho" userId="810c8aa8-b214-4abb-88c0-ae77c979337d" providerId="ADAL" clId="{8F8CFD02-6016-4679-BF88-0F72904B4AD2}" dt="2022-02-12T11:10:23.244" v="954" actId="20577"/>
          <ac:spMkLst>
            <pc:docMk/>
            <pc:sldMk cId="3988712267" sldId="267"/>
            <ac:spMk id="2" creationId="{BCCCDE54-06A2-41DF-8CE7-644A292C308B}"/>
          </ac:spMkLst>
        </pc:spChg>
        <pc:spChg chg="del">
          <ac:chgData name="Cho Cho" userId="810c8aa8-b214-4abb-88c0-ae77c979337d" providerId="ADAL" clId="{8F8CFD02-6016-4679-BF88-0F72904B4AD2}" dt="2022-02-11T10:04:28.193" v="182" actId="931"/>
          <ac:spMkLst>
            <pc:docMk/>
            <pc:sldMk cId="3988712267" sldId="267"/>
            <ac:spMk id="3" creationId="{45AAA10D-C52A-48A3-8FB6-1E0589076736}"/>
          </ac:spMkLst>
        </pc:spChg>
        <pc:spChg chg="add mod">
          <ac:chgData name="Cho Cho" userId="810c8aa8-b214-4abb-88c0-ae77c979337d" providerId="ADAL" clId="{8F8CFD02-6016-4679-BF88-0F72904B4AD2}" dt="2022-02-13T04:03:39.361" v="1787" actId="14100"/>
          <ac:spMkLst>
            <pc:docMk/>
            <pc:sldMk cId="3988712267" sldId="267"/>
            <ac:spMk id="3" creationId="{AA9476CB-284E-498A-84BB-56B3C9EF4E32}"/>
          </ac:spMkLst>
        </pc:spChg>
        <pc:spChg chg="add del">
          <ac:chgData name="Cho Cho" userId="810c8aa8-b214-4abb-88c0-ae77c979337d" providerId="ADAL" clId="{8F8CFD02-6016-4679-BF88-0F72904B4AD2}" dt="2022-02-12T10:27:00.160" v="521" actId="26606"/>
          <ac:spMkLst>
            <pc:docMk/>
            <pc:sldMk cId="3988712267" sldId="267"/>
            <ac:spMk id="9" creationId="{8EC7CE8D-9DA7-4F82-8A3B-DBA1D4A44E4F}"/>
          </ac:spMkLst>
        </pc:spChg>
        <pc:picChg chg="add del mod">
          <ac:chgData name="Cho Cho" userId="810c8aa8-b214-4abb-88c0-ae77c979337d" providerId="ADAL" clId="{8F8CFD02-6016-4679-BF88-0F72904B4AD2}" dt="2022-02-13T02:39:46.613" v="1674" actId="21"/>
          <ac:picMkLst>
            <pc:docMk/>
            <pc:sldMk cId="3988712267" sldId="267"/>
            <ac:picMk id="3" creationId="{4152ED22-2170-4530-9587-E225CECFA6D5}"/>
          </ac:picMkLst>
        </pc:picChg>
        <pc:picChg chg="add del mod">
          <ac:chgData name="Cho Cho" userId="810c8aa8-b214-4abb-88c0-ae77c979337d" providerId="ADAL" clId="{8F8CFD02-6016-4679-BF88-0F72904B4AD2}" dt="2022-02-12T10:27:01.158" v="522"/>
          <ac:picMkLst>
            <pc:docMk/>
            <pc:sldMk cId="3988712267" sldId="267"/>
            <ac:picMk id="4" creationId="{83BB7B36-ABB4-412B-80A2-2172EEAB85EE}"/>
          </ac:picMkLst>
        </pc:picChg>
        <pc:picChg chg="add del mod">
          <ac:chgData name="Cho Cho" userId="810c8aa8-b214-4abb-88c0-ae77c979337d" providerId="ADAL" clId="{8F8CFD02-6016-4679-BF88-0F72904B4AD2}" dt="2022-02-13T02:40:24.525" v="1678" actId="21"/>
          <ac:picMkLst>
            <pc:docMk/>
            <pc:sldMk cId="3988712267" sldId="267"/>
            <ac:picMk id="4" creationId="{9E2FEB56-A5E2-43FD-A84D-D19BAAC81896}"/>
          </ac:picMkLst>
        </pc:picChg>
        <pc:picChg chg="add mod">
          <ac:chgData name="Cho Cho" userId="810c8aa8-b214-4abb-88c0-ae77c979337d" providerId="ADAL" clId="{8F8CFD02-6016-4679-BF88-0F72904B4AD2}" dt="2022-02-13T04:03:11.128" v="1783" actId="14100"/>
          <ac:picMkLst>
            <pc:docMk/>
            <pc:sldMk cId="3988712267" sldId="267"/>
            <ac:picMk id="5" creationId="{8C055888-2A26-4F22-A1C5-18EE5681BFE0}"/>
          </ac:picMkLst>
        </pc:picChg>
        <pc:picChg chg="add mod">
          <ac:chgData name="Cho Cho" userId="810c8aa8-b214-4abb-88c0-ae77c979337d" providerId="ADAL" clId="{8F8CFD02-6016-4679-BF88-0F72904B4AD2}" dt="2022-02-13T02:40:44.876" v="1680" actId="1076"/>
          <ac:picMkLst>
            <pc:docMk/>
            <pc:sldMk cId="3988712267" sldId="267"/>
            <ac:picMk id="6" creationId="{6EA6A7FF-9531-4350-87ED-FEC7CA5C5ADC}"/>
          </ac:picMkLst>
        </pc:picChg>
      </pc:sldChg>
      <pc:sldChg chg="addSp delSp modSp new del mod">
        <pc:chgData name="Cho Cho" userId="810c8aa8-b214-4abb-88c0-ae77c979337d" providerId="ADAL" clId="{8F8CFD02-6016-4679-BF88-0F72904B4AD2}" dt="2022-02-11T11:11:12.531" v="329" actId="2696"/>
        <pc:sldMkLst>
          <pc:docMk/>
          <pc:sldMk cId="3955053495" sldId="268"/>
        </pc:sldMkLst>
        <pc:spChg chg="mod">
          <ac:chgData name="Cho Cho" userId="810c8aa8-b214-4abb-88c0-ae77c979337d" providerId="ADAL" clId="{8F8CFD02-6016-4679-BF88-0F72904B4AD2}" dt="2022-02-11T11:04:44.599" v="310"/>
          <ac:spMkLst>
            <pc:docMk/>
            <pc:sldMk cId="3955053495" sldId="268"/>
            <ac:spMk id="2" creationId="{F3B403A5-8C38-4CD5-854B-EFCF17193C15}"/>
          </ac:spMkLst>
        </pc:spChg>
        <pc:spChg chg="del">
          <ac:chgData name="Cho Cho" userId="810c8aa8-b214-4abb-88c0-ae77c979337d" providerId="ADAL" clId="{8F8CFD02-6016-4679-BF88-0F72904B4AD2}" dt="2022-02-11T11:01:41.031" v="259" actId="931"/>
          <ac:spMkLst>
            <pc:docMk/>
            <pc:sldMk cId="3955053495" sldId="268"/>
            <ac:spMk id="3" creationId="{E3224322-B3F8-4CBC-AC30-0D2EDE3906A0}"/>
          </ac:spMkLst>
        </pc:spChg>
        <pc:picChg chg="add mod">
          <ac:chgData name="Cho Cho" userId="810c8aa8-b214-4abb-88c0-ae77c979337d" providerId="ADAL" clId="{8F8CFD02-6016-4679-BF88-0F72904B4AD2}" dt="2022-02-11T11:01:56.760" v="264" actId="14100"/>
          <ac:picMkLst>
            <pc:docMk/>
            <pc:sldMk cId="3955053495" sldId="268"/>
            <ac:picMk id="5" creationId="{287F0C01-8F56-4004-B4E0-672920822877}"/>
          </ac:picMkLst>
        </pc:picChg>
      </pc:sldChg>
      <pc:sldChg chg="addSp delSp modSp new mod ord modAnim modNotesTx">
        <pc:chgData name="Cho Cho" userId="810c8aa8-b214-4abb-88c0-ae77c979337d" providerId="ADAL" clId="{8F8CFD02-6016-4679-BF88-0F72904B4AD2}" dt="2022-02-13T03:05:41.333" v="1748"/>
        <pc:sldMkLst>
          <pc:docMk/>
          <pc:sldMk cId="4229641655" sldId="269"/>
        </pc:sldMkLst>
        <pc:spChg chg="mod">
          <ac:chgData name="Cho Cho" userId="810c8aa8-b214-4abb-88c0-ae77c979337d" providerId="ADAL" clId="{8F8CFD02-6016-4679-BF88-0F72904B4AD2}" dt="2022-02-12T11:15:34.578" v="986" actId="1076"/>
          <ac:spMkLst>
            <pc:docMk/>
            <pc:sldMk cId="4229641655" sldId="269"/>
            <ac:spMk id="2" creationId="{25284E69-DABE-4DF2-B0C8-FE62FC9BCFBA}"/>
          </ac:spMkLst>
        </pc:spChg>
        <pc:spChg chg="del">
          <ac:chgData name="Cho Cho" userId="810c8aa8-b214-4abb-88c0-ae77c979337d" providerId="ADAL" clId="{8F8CFD02-6016-4679-BF88-0F72904B4AD2}" dt="2022-02-11T11:07:13.235" v="311" actId="931"/>
          <ac:spMkLst>
            <pc:docMk/>
            <pc:sldMk cId="4229641655" sldId="269"/>
            <ac:spMk id="3" creationId="{96D179A8-E364-4929-BB04-ECB7CF54C88A}"/>
          </ac:spMkLst>
        </pc:spChg>
        <pc:spChg chg="add del mod">
          <ac:chgData name="Cho Cho" userId="810c8aa8-b214-4abb-88c0-ae77c979337d" providerId="ADAL" clId="{8F8CFD02-6016-4679-BF88-0F72904B4AD2}" dt="2022-02-12T11:14:07.381" v="956" actId="931"/>
          <ac:spMkLst>
            <pc:docMk/>
            <pc:sldMk cId="4229641655" sldId="269"/>
            <ac:spMk id="4" creationId="{869CC319-1CF1-494C-B2CD-8CC1875C0FF4}"/>
          </ac:spMkLst>
        </pc:spChg>
        <pc:picChg chg="add mod">
          <ac:chgData name="Cho Cho" userId="810c8aa8-b214-4abb-88c0-ae77c979337d" providerId="ADAL" clId="{8F8CFD02-6016-4679-BF88-0F72904B4AD2}" dt="2022-02-13T02:32:24.092" v="1665" actId="1076"/>
          <ac:picMkLst>
            <pc:docMk/>
            <pc:sldMk cId="4229641655" sldId="269"/>
            <ac:picMk id="3" creationId="{909A4EE4-4BFF-41D6-88BC-AF826D518249}"/>
          </ac:picMkLst>
        </pc:picChg>
        <pc:picChg chg="add del mod">
          <ac:chgData name="Cho Cho" userId="810c8aa8-b214-4abb-88c0-ae77c979337d" providerId="ADAL" clId="{8F8CFD02-6016-4679-BF88-0F72904B4AD2}" dt="2022-02-12T11:13:56.330" v="955" actId="21"/>
          <ac:picMkLst>
            <pc:docMk/>
            <pc:sldMk cId="4229641655" sldId="269"/>
            <ac:picMk id="5" creationId="{DD2EBF22-8407-40B8-85C9-B5B115E6154E}"/>
          </ac:picMkLst>
        </pc:picChg>
        <pc:picChg chg="add del mod">
          <ac:chgData name="Cho Cho" userId="810c8aa8-b214-4abb-88c0-ae77c979337d" providerId="ADAL" clId="{8F8CFD02-6016-4679-BF88-0F72904B4AD2}" dt="2022-02-11T12:04:23.999" v="382" actId="21"/>
          <ac:picMkLst>
            <pc:docMk/>
            <pc:sldMk cId="4229641655" sldId="269"/>
            <ac:picMk id="7" creationId="{CCD2E717-318B-4240-B86E-E820EF719833}"/>
          </ac:picMkLst>
        </pc:picChg>
        <pc:picChg chg="add mod">
          <ac:chgData name="Cho Cho" userId="810c8aa8-b214-4abb-88c0-ae77c979337d" providerId="ADAL" clId="{8F8CFD02-6016-4679-BF88-0F72904B4AD2}" dt="2022-02-12T11:14:15.378" v="961" actId="14100"/>
          <ac:picMkLst>
            <pc:docMk/>
            <pc:sldMk cId="4229641655" sldId="269"/>
            <ac:picMk id="7" creationId="{F1EF7118-4230-4B6E-9979-80B1BBDAE581}"/>
          </ac:picMkLst>
        </pc:picChg>
      </pc:sldChg>
      <pc:sldChg chg="addSp delSp modSp new mod ord delAnim modAnim modNotesTx">
        <pc:chgData name="Cho Cho" userId="810c8aa8-b214-4abb-88c0-ae77c979337d" providerId="ADAL" clId="{8F8CFD02-6016-4679-BF88-0F72904B4AD2}" dt="2022-02-13T03:06:10.228" v="1749"/>
        <pc:sldMkLst>
          <pc:docMk/>
          <pc:sldMk cId="3804385512" sldId="270"/>
        </pc:sldMkLst>
        <pc:spChg chg="mod">
          <ac:chgData name="Cho Cho" userId="810c8aa8-b214-4abb-88c0-ae77c979337d" providerId="ADAL" clId="{8F8CFD02-6016-4679-BF88-0F72904B4AD2}" dt="2022-02-12T11:02:21.068" v="940" actId="27636"/>
          <ac:spMkLst>
            <pc:docMk/>
            <pc:sldMk cId="3804385512" sldId="270"/>
            <ac:spMk id="2" creationId="{86B9995C-5705-48AF-B5C2-42312BF643DB}"/>
          </ac:spMkLst>
        </pc:spChg>
        <pc:spChg chg="del">
          <ac:chgData name="Cho Cho" userId="810c8aa8-b214-4abb-88c0-ae77c979337d" providerId="ADAL" clId="{8F8CFD02-6016-4679-BF88-0F72904B4AD2}" dt="2022-02-12T11:01:27.122" v="923" actId="931"/>
          <ac:spMkLst>
            <pc:docMk/>
            <pc:sldMk cId="3804385512" sldId="270"/>
            <ac:spMk id="3" creationId="{0828D71A-99B6-4ABA-8FED-BA0830F39871}"/>
          </ac:spMkLst>
        </pc:spChg>
        <pc:picChg chg="add del mod">
          <ac:chgData name="Cho Cho" userId="810c8aa8-b214-4abb-88c0-ae77c979337d" providerId="ADAL" clId="{8F8CFD02-6016-4679-BF88-0F72904B4AD2}" dt="2022-02-13T02:33:16.181" v="1671" actId="21"/>
          <ac:picMkLst>
            <pc:docMk/>
            <pc:sldMk cId="3804385512" sldId="270"/>
            <ac:picMk id="3" creationId="{DDC9676B-D583-44CA-8D45-78B86EE5294B}"/>
          </ac:picMkLst>
        </pc:picChg>
        <pc:picChg chg="add del mod">
          <ac:chgData name="Cho Cho" userId="810c8aa8-b214-4abb-88c0-ae77c979337d" providerId="ADAL" clId="{8F8CFD02-6016-4679-BF88-0F72904B4AD2}" dt="2022-02-13T02:41:30.876" v="1681" actId="21"/>
          <ac:picMkLst>
            <pc:docMk/>
            <pc:sldMk cId="3804385512" sldId="270"/>
            <ac:picMk id="4" creationId="{269DE770-2A5C-41FC-A3C9-7F9474A3E42F}"/>
          </ac:picMkLst>
        </pc:picChg>
        <pc:picChg chg="add mod">
          <ac:chgData name="Cho Cho" userId="810c8aa8-b214-4abb-88c0-ae77c979337d" providerId="ADAL" clId="{8F8CFD02-6016-4679-BF88-0F72904B4AD2}" dt="2022-02-12T11:02:33.387" v="941" actId="14100"/>
          <ac:picMkLst>
            <pc:docMk/>
            <pc:sldMk cId="3804385512" sldId="270"/>
            <ac:picMk id="5" creationId="{5D48DACE-EE1C-45CA-AA8D-6EF828CE1795}"/>
          </ac:picMkLst>
        </pc:picChg>
        <pc:picChg chg="add mod">
          <ac:chgData name="Cho Cho" userId="810c8aa8-b214-4abb-88c0-ae77c979337d" providerId="ADAL" clId="{8F8CFD02-6016-4679-BF88-0F72904B4AD2}" dt="2022-02-13T02:42:33.053" v="1683" actId="1076"/>
          <ac:picMkLst>
            <pc:docMk/>
            <pc:sldMk cId="3804385512" sldId="270"/>
            <ac:picMk id="6" creationId="{E3455931-98ED-4F15-935C-68C6EED77E0F}"/>
          </ac:picMkLst>
        </pc:picChg>
      </pc:sldChg>
      <pc:sldChg chg="addSp delSp modSp new del mod ord modNotesTx">
        <pc:chgData name="Cho Cho" userId="810c8aa8-b214-4abb-88c0-ae77c979337d" providerId="ADAL" clId="{8F8CFD02-6016-4679-BF88-0F72904B4AD2}" dt="2022-02-12T10:34:32.669" v="833" actId="2696"/>
        <pc:sldMkLst>
          <pc:docMk/>
          <pc:sldMk cId="4267362423" sldId="270"/>
        </pc:sldMkLst>
        <pc:spChg chg="del">
          <ac:chgData name="Cho Cho" userId="810c8aa8-b214-4abb-88c0-ae77c979337d" providerId="ADAL" clId="{8F8CFD02-6016-4679-BF88-0F72904B4AD2}" dt="2022-02-11T12:04:27.064" v="383"/>
          <ac:spMkLst>
            <pc:docMk/>
            <pc:sldMk cId="4267362423" sldId="270"/>
            <ac:spMk id="3" creationId="{2CA8E3C6-6AF8-4AD4-8CD4-54446BF3AADC}"/>
          </ac:spMkLst>
        </pc:spChg>
        <pc:picChg chg="add mod">
          <ac:chgData name="Cho Cho" userId="810c8aa8-b214-4abb-88c0-ae77c979337d" providerId="ADAL" clId="{8F8CFD02-6016-4679-BF88-0F72904B4AD2}" dt="2022-02-12T10:24:31.956" v="491" actId="1076"/>
          <ac:picMkLst>
            <pc:docMk/>
            <pc:sldMk cId="4267362423" sldId="270"/>
            <ac:picMk id="4" creationId="{923928AA-9BA9-4538-876B-30FE545680AF}"/>
          </ac:picMkLst>
        </pc:picChg>
      </pc:sldChg>
      <pc:sldChg chg="new del">
        <pc:chgData name="Cho Cho" userId="810c8aa8-b214-4abb-88c0-ae77c979337d" providerId="ADAL" clId="{8F8CFD02-6016-4679-BF88-0F72904B4AD2}" dt="2022-02-13T01:03:24.343" v="1489" actId="2696"/>
        <pc:sldMkLst>
          <pc:docMk/>
          <pc:sldMk cId="601469996" sldId="271"/>
        </pc:sldMkLst>
      </pc:sldChg>
    </pc:docChg>
  </pc:docChgLst>
</pc:chgInfo>
</file>

<file path=ppt/media/image1.png>
</file>

<file path=ppt/media/image2.png>
</file>

<file path=ppt/media/image3.png>
</file>

<file path=ppt/media/image4.png>
</file>

<file path=ppt/media/image5.jpeg>
</file>

<file path=ppt/media/media1.m4a>
</file>

<file path=ppt/media/media2.m4a>
</file>

<file path=ppt/media/media3.m4a>
</file>

<file path=ppt/media/media4.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ko-KR" alt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B9E267B-32F7-44BE-946E-5D2EA392FA1B}" type="datetimeFigureOut">
              <a:rPr lang="ko-KR" altLang="en-US" smtClean="0"/>
              <a:t>2022-03-16</a:t>
            </a:fld>
            <a:endParaRPr lang="ko-KR" alt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ko-KR" alt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ltLang="ko-KR"/>
              <a:t>Click to edit Master text styles</a:t>
            </a:r>
          </a:p>
          <a:p>
            <a:pPr lvl="1"/>
            <a:r>
              <a:rPr lang="en-US" altLang="ko-KR"/>
              <a:t>Second level</a:t>
            </a:r>
          </a:p>
          <a:p>
            <a:pPr lvl="2"/>
            <a:r>
              <a:rPr lang="en-US" altLang="ko-KR"/>
              <a:t>Third level</a:t>
            </a:r>
          </a:p>
          <a:p>
            <a:pPr lvl="3"/>
            <a:r>
              <a:rPr lang="en-US" altLang="ko-KR"/>
              <a:t>Fourth level</a:t>
            </a:r>
          </a:p>
          <a:p>
            <a:pPr lvl="4"/>
            <a:r>
              <a:rPr lang="en-US" altLang="ko-KR"/>
              <a:t>Fifth level</a:t>
            </a:r>
            <a:endParaRPr lang="ko-KR" alt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ko-KR" alt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55B0913-8292-4BCE-A6C8-7E89E5E2F379}" type="slidenum">
              <a:rPr lang="ko-KR" altLang="en-US" smtClean="0"/>
              <a:t>‹#›</a:t>
            </a:fld>
            <a:endParaRPr lang="ko-KR" altLang="en-US"/>
          </a:p>
        </p:txBody>
      </p:sp>
    </p:spTree>
    <p:extLst>
      <p:ext uri="{BB962C8B-B14F-4D97-AF65-F5344CB8AC3E}">
        <p14:creationId xmlns:p14="http://schemas.microsoft.com/office/powerpoint/2010/main" val="1403025308"/>
      </p:ext>
    </p:extLst>
  </p:cSld>
  <p:clrMap bg1="lt1" tx1="dk1" bg2="lt2" tx2="dk2" accent1="accent1" accent2="accent2" accent3="accent3" accent4="accent4" accent5="accent5" accent6="accent6" hlink="hlink" folHlink="folHlink"/>
  <p:notesStyle>
    <a:lvl1pPr marL="0" algn="l" defTabSz="914400" rtl="0" eaLnBrk="1" latinLnBrk="1" hangingPunct="1">
      <a:defRPr sz="1200" kern="1200">
        <a:solidFill>
          <a:schemeClr val="tx1"/>
        </a:solidFill>
        <a:latin typeface="+mn-lt"/>
        <a:ea typeface="+mn-ea"/>
        <a:cs typeface="+mn-cs"/>
      </a:defRPr>
    </a:lvl1pPr>
    <a:lvl2pPr marL="457200" algn="l" defTabSz="914400" rtl="0" eaLnBrk="1" latinLnBrk="1" hangingPunct="1">
      <a:defRPr sz="1200" kern="1200">
        <a:solidFill>
          <a:schemeClr val="tx1"/>
        </a:solidFill>
        <a:latin typeface="+mn-lt"/>
        <a:ea typeface="+mn-ea"/>
        <a:cs typeface="+mn-cs"/>
      </a:defRPr>
    </a:lvl2pPr>
    <a:lvl3pPr marL="914400" algn="l" defTabSz="914400" rtl="0" eaLnBrk="1" latinLnBrk="1" hangingPunct="1">
      <a:defRPr sz="1200" kern="1200">
        <a:solidFill>
          <a:schemeClr val="tx1"/>
        </a:solidFill>
        <a:latin typeface="+mn-lt"/>
        <a:ea typeface="+mn-ea"/>
        <a:cs typeface="+mn-cs"/>
      </a:defRPr>
    </a:lvl3pPr>
    <a:lvl4pPr marL="1371600" algn="l" defTabSz="914400" rtl="0" eaLnBrk="1" latinLnBrk="1" hangingPunct="1">
      <a:defRPr sz="1200" kern="1200">
        <a:solidFill>
          <a:schemeClr val="tx1"/>
        </a:solidFill>
        <a:latin typeface="+mn-lt"/>
        <a:ea typeface="+mn-ea"/>
        <a:cs typeface="+mn-cs"/>
      </a:defRPr>
    </a:lvl4pPr>
    <a:lvl5pPr marL="1828800" algn="l" defTabSz="914400" rtl="0" eaLnBrk="1" latinLnBrk="1" hangingPunct="1">
      <a:defRPr sz="1200" kern="1200">
        <a:solidFill>
          <a:schemeClr val="tx1"/>
        </a:solidFill>
        <a:latin typeface="+mn-lt"/>
        <a:ea typeface="+mn-ea"/>
        <a:cs typeface="+mn-cs"/>
      </a:defRPr>
    </a:lvl5pPr>
    <a:lvl6pPr marL="2286000" algn="l" defTabSz="914400" rtl="0" eaLnBrk="1" latinLnBrk="1" hangingPunct="1">
      <a:defRPr sz="1200" kern="1200">
        <a:solidFill>
          <a:schemeClr val="tx1"/>
        </a:solidFill>
        <a:latin typeface="+mn-lt"/>
        <a:ea typeface="+mn-ea"/>
        <a:cs typeface="+mn-cs"/>
      </a:defRPr>
    </a:lvl6pPr>
    <a:lvl7pPr marL="2743200" algn="l" defTabSz="914400" rtl="0" eaLnBrk="1" latinLnBrk="1" hangingPunct="1">
      <a:defRPr sz="1200" kern="1200">
        <a:solidFill>
          <a:schemeClr val="tx1"/>
        </a:solidFill>
        <a:latin typeface="+mn-lt"/>
        <a:ea typeface="+mn-ea"/>
        <a:cs typeface="+mn-cs"/>
      </a:defRPr>
    </a:lvl7pPr>
    <a:lvl8pPr marL="3200400" algn="l" defTabSz="914400" rtl="0" eaLnBrk="1" latinLnBrk="1" hangingPunct="1">
      <a:defRPr sz="1200" kern="1200">
        <a:solidFill>
          <a:schemeClr val="tx1"/>
        </a:solidFill>
        <a:latin typeface="+mn-lt"/>
        <a:ea typeface="+mn-ea"/>
        <a:cs typeface="+mn-cs"/>
      </a:defRPr>
    </a:lvl8pPr>
    <a:lvl9pPr marL="3657600" algn="l" defTabSz="914400" rtl="0" eaLnBrk="1" latinLnBrk="1"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ko-KR" dirty="0"/>
              <a:t>Gene editing is cutting or inserting genes. Using this technology, you can not only cut but also add genes where you want them. If you insert a new DNA sequence you want to add together with CRISPR Cas9, the cell will absorb the added DNA sequence in the process of repairing the cut part. It will be possible to 'edit' by literally cutting a gene and pasting another gene. </a:t>
            </a:r>
          </a:p>
          <a:p>
            <a:r>
              <a:rPr lang="en-US" altLang="ko-KR" sz="1200" cap="none" dirty="0">
                <a:solidFill>
                  <a:schemeClr val="tx1"/>
                </a:solidFill>
                <a:latin typeface="Times New Roman" panose="02020603050405020304" pitchFamily="18" charset="0"/>
                <a:cs typeface="Times New Roman" panose="02020603050405020304" pitchFamily="18" charset="0"/>
              </a:rPr>
              <a:t>But it's not that you're just changing the gene you want to change, it's that you're affecting too much of the DNA around the gene you're trying to edit that you could accidentally affect other genes and cause problems.</a:t>
            </a:r>
            <a:endParaRPr lang="ko-KR" altLang="en-US" dirty="0"/>
          </a:p>
        </p:txBody>
      </p:sp>
      <p:sp>
        <p:nvSpPr>
          <p:cNvPr id="4" name="Slide Number Placeholder 3"/>
          <p:cNvSpPr>
            <a:spLocks noGrp="1"/>
          </p:cNvSpPr>
          <p:nvPr>
            <p:ph type="sldNum" sz="quarter" idx="5"/>
          </p:nvPr>
        </p:nvSpPr>
        <p:spPr/>
        <p:txBody>
          <a:bodyPr/>
          <a:lstStyle/>
          <a:p>
            <a:fld id="{6B83F1C3-4FA3-4491-97F4-43CA9C8BDFDF}" type="slidenum">
              <a:rPr lang="en-US" smtClean="0"/>
              <a:t>2</a:t>
            </a:fld>
            <a:endParaRPr lang="en-US" dirty="0"/>
          </a:p>
        </p:txBody>
      </p:sp>
    </p:spTree>
    <p:extLst>
      <p:ext uri="{BB962C8B-B14F-4D97-AF65-F5344CB8AC3E}">
        <p14:creationId xmlns:p14="http://schemas.microsoft.com/office/powerpoint/2010/main" val="78897421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ko-KR" b="0" i="0" dirty="0">
                <a:solidFill>
                  <a:srgbClr val="2D3B45"/>
                </a:solidFill>
                <a:effectLst/>
                <a:latin typeface="Lato Extended"/>
              </a:rPr>
              <a:t>The policy of </a:t>
            </a:r>
            <a:r>
              <a:rPr lang="en-US" altLang="ko-KR" b="0" i="0" dirty="0" err="1">
                <a:solidFill>
                  <a:srgbClr val="2D3B45"/>
                </a:solidFill>
                <a:effectLst/>
                <a:latin typeface="Lato Extended"/>
              </a:rPr>
              <a:t>humen</a:t>
            </a:r>
            <a:r>
              <a:rPr lang="en-US" altLang="ko-KR" b="0" i="0" dirty="0">
                <a:solidFill>
                  <a:srgbClr val="2D3B45"/>
                </a:solidFill>
                <a:effectLst/>
                <a:latin typeface="Lato Extended"/>
              </a:rPr>
              <a:t> genome is. </a:t>
            </a:r>
            <a:r>
              <a:rPr lang="en-US" altLang="ko-KR" dirty="0"/>
              <a:t>According to the National Institute of Human Genome (NIH), genome editing technology has advanced, but there is a technical barrier that gene editing is not perfect. </a:t>
            </a:r>
          </a:p>
          <a:p>
            <a:r>
              <a:rPr lang="en-US" altLang="ko-KR" dirty="0"/>
              <a:t>And there are ethical concerns:1. Is it okay to use gene therapy when I cannot get a treatment authorization from the embryo? Is it enough to get your parents' permission?</a:t>
            </a:r>
          </a:p>
          <a:p>
            <a:r>
              <a:rPr lang="en-US" altLang="ko-KR" dirty="0"/>
              <a:t>2. Should scientists be able to edit germ cells? The compilation of the gonads will be passed down from generation to generation.</a:t>
            </a:r>
          </a:p>
          <a:p>
            <a:r>
              <a:rPr lang="en-US" altLang="ko-KR" dirty="0"/>
              <a:t>The conclusion is that scientists should not edit the genome of germ cells.</a:t>
            </a:r>
            <a:endParaRPr lang="ko-KR" altLang="en-US" dirty="0"/>
          </a:p>
        </p:txBody>
      </p:sp>
      <p:sp>
        <p:nvSpPr>
          <p:cNvPr id="4" name="Slide Number Placeholder 3"/>
          <p:cNvSpPr>
            <a:spLocks noGrp="1"/>
          </p:cNvSpPr>
          <p:nvPr>
            <p:ph type="sldNum" sz="quarter" idx="5"/>
          </p:nvPr>
        </p:nvSpPr>
        <p:spPr/>
        <p:txBody>
          <a:bodyPr/>
          <a:lstStyle/>
          <a:p>
            <a:fld id="{6B83F1C3-4FA3-4491-97F4-43CA9C8BDFDF}" type="slidenum">
              <a:rPr lang="en-US" smtClean="0"/>
              <a:t>3</a:t>
            </a:fld>
            <a:endParaRPr lang="en-US" dirty="0"/>
          </a:p>
        </p:txBody>
      </p:sp>
    </p:spTree>
    <p:extLst>
      <p:ext uri="{BB962C8B-B14F-4D97-AF65-F5344CB8AC3E}">
        <p14:creationId xmlns:p14="http://schemas.microsoft.com/office/powerpoint/2010/main" val="291635898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ko-KR" dirty="0"/>
              <a:t>In 2018, Chinese scientist He Jiankui was sentenced to three years in prison for using gene-editing technology to create twin fetuses, despite a ban on genetic testing using human embryos. </a:t>
            </a:r>
            <a:r>
              <a:rPr lang="en-US" altLang="ko-KR" dirty="0" err="1"/>
              <a:t>Becaus</a:t>
            </a:r>
            <a:r>
              <a:rPr lang="en-US" altLang="ko-KR" dirty="0"/>
              <a:t> of he modified the gene to not express the CCR5 gene, which encodes a protein that allows HIV to enter cells. He argued that the father of the fetus was HIV-infected, and he wanted to eliminate the possibility of the baby being infected with HIV. This incident violated the scientific consensus to limit human genome editing technology other than somatic cell research.</a:t>
            </a:r>
            <a:endParaRPr lang="ko-KR" altLang="en-US" dirty="0"/>
          </a:p>
        </p:txBody>
      </p:sp>
      <p:sp>
        <p:nvSpPr>
          <p:cNvPr id="4" name="Slide Number Placeholder 3"/>
          <p:cNvSpPr>
            <a:spLocks noGrp="1"/>
          </p:cNvSpPr>
          <p:nvPr>
            <p:ph type="sldNum" sz="quarter" idx="5"/>
          </p:nvPr>
        </p:nvSpPr>
        <p:spPr/>
        <p:txBody>
          <a:bodyPr/>
          <a:lstStyle/>
          <a:p>
            <a:fld id="{6B83F1C3-4FA3-4491-97F4-43CA9C8BDFDF}" type="slidenum">
              <a:rPr lang="en-US" smtClean="0"/>
              <a:t>4</a:t>
            </a:fld>
            <a:endParaRPr lang="en-US" dirty="0"/>
          </a:p>
        </p:txBody>
      </p:sp>
    </p:spTree>
    <p:extLst>
      <p:ext uri="{BB962C8B-B14F-4D97-AF65-F5344CB8AC3E}">
        <p14:creationId xmlns:p14="http://schemas.microsoft.com/office/powerpoint/2010/main" val="104100202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After this incident, the WHO Committee on the Development of International Standards for Human Genome Editing Policy and Oversight was formed in 2019. However, in 2021, WHO  announced Human genome editing: a framework for governance in 2021. The content emphasized that each country should prepare guidelines for conducting research under ethical and appropriate supervision and creating conditions for ensuring social justice. She also said that “cultural change” among researchers is necessary to establish a system for detecting and reporting unethical experiments. Dr </a:t>
            </a:r>
            <a:r>
              <a:rPr lang="en-US" dirty="0" err="1"/>
              <a:t>Sumiya</a:t>
            </a:r>
            <a:r>
              <a:rPr lang="en-US" dirty="0"/>
              <a:t> Swaminathan, WHO Chief Scientist, said: “The new report from WHO must understand the human genome, minimize the risks of human genome editing, and leverage how science is driving better health for humanity everywhere.” </a:t>
            </a:r>
          </a:p>
        </p:txBody>
      </p:sp>
      <p:sp>
        <p:nvSpPr>
          <p:cNvPr id="4" name="Slide Number Placeholder 3"/>
          <p:cNvSpPr>
            <a:spLocks noGrp="1"/>
          </p:cNvSpPr>
          <p:nvPr>
            <p:ph type="sldNum" sz="quarter" idx="5"/>
          </p:nvPr>
        </p:nvSpPr>
        <p:spPr/>
        <p:txBody>
          <a:bodyPr/>
          <a:lstStyle/>
          <a:p>
            <a:fld id="{6B83F1C3-4FA3-4491-97F4-43CA9C8BDFDF}" type="slidenum">
              <a:rPr lang="en-US" smtClean="0"/>
              <a:t>5</a:t>
            </a:fld>
            <a:endParaRPr lang="en-US" dirty="0"/>
          </a:p>
        </p:txBody>
      </p:sp>
    </p:spTree>
    <p:extLst>
      <p:ext uri="{BB962C8B-B14F-4D97-AF65-F5344CB8AC3E}">
        <p14:creationId xmlns:p14="http://schemas.microsoft.com/office/powerpoint/2010/main" val="166792171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ko-KR" altLang="en-US" dirty="0"/>
          </a:p>
        </p:txBody>
      </p:sp>
      <p:sp>
        <p:nvSpPr>
          <p:cNvPr id="4" name="Slide Number Placeholder 3"/>
          <p:cNvSpPr>
            <a:spLocks noGrp="1"/>
          </p:cNvSpPr>
          <p:nvPr>
            <p:ph type="sldNum" sz="quarter" idx="5"/>
          </p:nvPr>
        </p:nvSpPr>
        <p:spPr/>
        <p:txBody>
          <a:bodyPr/>
          <a:lstStyle/>
          <a:p>
            <a:fld id="{A55B0913-8292-4BCE-A6C8-7E89E5E2F379}" type="slidenum">
              <a:rPr lang="ko-KR" altLang="en-US" smtClean="0"/>
              <a:t>6</a:t>
            </a:fld>
            <a:endParaRPr lang="ko-KR" altLang="en-US"/>
          </a:p>
        </p:txBody>
      </p:sp>
    </p:spTree>
    <p:extLst>
      <p:ext uri="{BB962C8B-B14F-4D97-AF65-F5344CB8AC3E}">
        <p14:creationId xmlns:p14="http://schemas.microsoft.com/office/powerpoint/2010/main" val="455404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ko-KR" altLang="en-US" dirty="0"/>
          </a:p>
        </p:txBody>
      </p:sp>
      <p:sp>
        <p:nvSpPr>
          <p:cNvPr id="4" name="Slide Number Placeholder 3"/>
          <p:cNvSpPr>
            <a:spLocks noGrp="1"/>
          </p:cNvSpPr>
          <p:nvPr>
            <p:ph type="sldNum" sz="quarter" idx="5"/>
          </p:nvPr>
        </p:nvSpPr>
        <p:spPr/>
        <p:txBody>
          <a:bodyPr/>
          <a:lstStyle/>
          <a:p>
            <a:fld id="{A55B0913-8292-4BCE-A6C8-7E89E5E2F379}" type="slidenum">
              <a:rPr lang="ko-KR" altLang="en-US" smtClean="0"/>
              <a:t>7</a:t>
            </a:fld>
            <a:endParaRPr lang="ko-KR" altLang="en-US"/>
          </a:p>
        </p:txBody>
      </p:sp>
    </p:spTree>
    <p:extLst>
      <p:ext uri="{BB962C8B-B14F-4D97-AF65-F5344CB8AC3E}">
        <p14:creationId xmlns:p14="http://schemas.microsoft.com/office/powerpoint/2010/main" val="258023589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589213" y="2514600"/>
            <a:ext cx="8915399" cy="2262781"/>
          </a:xfrm>
        </p:spPr>
        <p:txBody>
          <a:bodyPr anchor="b">
            <a:normAutofit/>
          </a:bodyPr>
          <a:lstStyle>
            <a:lvl1pPr>
              <a:defRPr sz="5400"/>
            </a:lvl1pPr>
          </a:lstStyle>
          <a:p>
            <a:r>
              <a:rPr lang="en-US"/>
              <a:t>Click to edit Master title style</a:t>
            </a:r>
            <a:endParaRPr lang="en-US" dirty="0"/>
          </a:p>
        </p:txBody>
      </p:sp>
      <p:sp>
        <p:nvSpPr>
          <p:cNvPr id="3" name="Subtitle 2"/>
          <p:cNvSpPr>
            <a:spLocks noGrp="1"/>
          </p:cNvSpPr>
          <p:nvPr>
            <p:ph type="subTitle" idx="1"/>
          </p:nvPr>
        </p:nvSpPr>
        <p:spPr>
          <a:xfrm>
            <a:off x="2589213" y="4777379"/>
            <a:ext cx="8915399" cy="1126283"/>
          </a:xfrm>
        </p:spPr>
        <p:txBody>
          <a:bodyPr anchor="t"/>
          <a:lstStyle>
            <a:lvl1pPr marL="0" indent="0" algn="l">
              <a:buNone/>
              <a:defRPr>
                <a:solidFill>
                  <a:schemeClr val="tx1">
                    <a:lumMod val="65000"/>
                    <a:lumOff val="3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E90BACF8-A463-4397-960E-EBD288825A36}" type="datetimeFigureOut">
              <a:rPr lang="en-US" smtClean="0"/>
              <a:t>3/16/2022</a:t>
            </a:fld>
            <a:endParaRPr lang="en-US"/>
          </a:p>
        </p:txBody>
      </p:sp>
      <p:sp>
        <p:nvSpPr>
          <p:cNvPr id="5" name="Footer Placeholder 4"/>
          <p:cNvSpPr>
            <a:spLocks noGrp="1"/>
          </p:cNvSpPr>
          <p:nvPr>
            <p:ph type="ftr" sz="quarter" idx="11"/>
          </p:nvPr>
        </p:nvSpPr>
        <p:spPr/>
        <p:txBody>
          <a:bodyPr/>
          <a:lstStyle/>
          <a:p>
            <a:endParaRPr lang="en-US"/>
          </a:p>
        </p:txBody>
      </p:sp>
      <p:sp>
        <p:nvSpPr>
          <p:cNvPr id="7" name="Freeform 6"/>
          <p:cNvSpPr/>
          <p:nvPr/>
        </p:nvSpPr>
        <p:spPr bwMode="auto">
          <a:xfrm>
            <a:off x="0" y="4323810"/>
            <a:ext cx="1744652" cy="778589"/>
          </a:xfrm>
          <a:custGeom>
            <a:avLst/>
            <a:gdLst/>
            <a:ahLst/>
            <a:cxnLst/>
            <a:rect l="0" t="0" r="r" b="b"/>
            <a:pathLst>
              <a:path w="372" h="166">
                <a:moveTo>
                  <a:pt x="287" y="166"/>
                </a:moveTo>
                <a:cubicBezTo>
                  <a:pt x="290" y="166"/>
                  <a:pt x="292" y="165"/>
                  <a:pt x="293" y="164"/>
                </a:cubicBezTo>
                <a:cubicBezTo>
                  <a:pt x="293" y="163"/>
                  <a:pt x="294" y="163"/>
                  <a:pt x="294" y="163"/>
                </a:cubicBezTo>
                <a:cubicBezTo>
                  <a:pt x="370" y="87"/>
                  <a:pt x="370" y="87"/>
                  <a:pt x="370" y="87"/>
                </a:cubicBezTo>
                <a:cubicBezTo>
                  <a:pt x="372" y="85"/>
                  <a:pt x="372" y="81"/>
                  <a:pt x="370" y="78"/>
                </a:cubicBezTo>
                <a:cubicBezTo>
                  <a:pt x="294" y="3"/>
                  <a:pt x="294" y="3"/>
                  <a:pt x="294" y="3"/>
                </a:cubicBezTo>
                <a:cubicBezTo>
                  <a:pt x="294" y="2"/>
                  <a:pt x="293" y="2"/>
                  <a:pt x="293" y="2"/>
                </a:cubicBezTo>
                <a:cubicBezTo>
                  <a:pt x="292" y="1"/>
                  <a:pt x="290" y="0"/>
                  <a:pt x="287" y="0"/>
                </a:cubicBezTo>
                <a:cubicBezTo>
                  <a:pt x="0" y="0"/>
                  <a:pt x="0" y="0"/>
                  <a:pt x="0" y="0"/>
                </a:cubicBezTo>
                <a:cubicBezTo>
                  <a:pt x="0" y="166"/>
                  <a:pt x="0" y="166"/>
                  <a:pt x="0" y="166"/>
                </a:cubicBezTo>
                <a:lnTo>
                  <a:pt x="287" y="166"/>
                </a:lnTo>
                <a:close/>
              </a:path>
            </a:pathLst>
          </a:custGeom>
          <a:solidFill>
            <a:schemeClr val="accent1"/>
          </a:solidFill>
          <a:ln>
            <a:noFill/>
          </a:ln>
        </p:spPr>
      </p:sp>
      <p:sp>
        <p:nvSpPr>
          <p:cNvPr id="6" name="Slide Number Placeholder 5"/>
          <p:cNvSpPr>
            <a:spLocks noGrp="1"/>
          </p:cNvSpPr>
          <p:nvPr>
            <p:ph type="sldNum" sz="quarter" idx="12"/>
          </p:nvPr>
        </p:nvSpPr>
        <p:spPr>
          <a:xfrm>
            <a:off x="531812" y="4529540"/>
            <a:ext cx="779767" cy="365125"/>
          </a:xfrm>
        </p:spPr>
        <p:txBody>
          <a:bodyPr/>
          <a:lstStyle/>
          <a:p>
            <a:fld id="{0FC20CD8-D1AA-497E-95CD-DA1904F22A35}" type="slidenum">
              <a:rPr lang="en-US" smtClean="0"/>
              <a:t>‹#›</a:t>
            </a:fld>
            <a:endParaRPr lang="en-US"/>
          </a:p>
        </p:txBody>
      </p:sp>
    </p:spTree>
    <p:extLst>
      <p:ext uri="{BB962C8B-B14F-4D97-AF65-F5344CB8AC3E}">
        <p14:creationId xmlns:p14="http://schemas.microsoft.com/office/powerpoint/2010/main" val="347077184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2" y="609600"/>
            <a:ext cx="8915399" cy="3117040"/>
          </a:xfrm>
        </p:spPr>
        <p:txBody>
          <a:bodyPr anchor="ctr">
            <a:normAutofit/>
          </a:bodyPr>
          <a:lstStyle>
            <a:lvl1pPr algn="l">
              <a:defRPr sz="4800" b="0" cap="none"/>
            </a:lvl1pPr>
          </a:lstStyle>
          <a:p>
            <a:r>
              <a:rPr lang="en-US"/>
              <a:t>Click to edit Master title style</a:t>
            </a:r>
            <a:endParaRPr lang="en-US" dirty="0"/>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E90BACF8-A463-4397-960E-EBD288825A36}" type="datetimeFigureOut">
              <a:rPr lang="en-US" smtClean="0"/>
              <a:t>3/16/2022</a:t>
            </a:fld>
            <a:endParaRPr lang="en-US"/>
          </a:p>
        </p:txBody>
      </p:sp>
      <p:sp>
        <p:nvSpPr>
          <p:cNvPr id="5" name="Footer Placeholder 4"/>
          <p:cNvSpPr>
            <a:spLocks noGrp="1"/>
          </p:cNvSpPr>
          <p:nvPr>
            <p:ph type="ftr" sz="quarter" idx="11"/>
          </p:nvPr>
        </p:nvSpPr>
        <p:spPr/>
        <p:txBody>
          <a:bodyPr/>
          <a:lstStyle/>
          <a:p>
            <a:endParaRPr lang="en-US"/>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0FC20CD8-D1AA-497E-95CD-DA1904F22A35}" type="slidenum">
              <a:rPr lang="en-US" smtClean="0"/>
              <a:t>‹#›</a:t>
            </a:fld>
            <a:endParaRPr lang="en-US"/>
          </a:p>
        </p:txBody>
      </p:sp>
    </p:spTree>
    <p:extLst>
      <p:ext uri="{BB962C8B-B14F-4D97-AF65-F5344CB8AC3E}">
        <p14:creationId xmlns:p14="http://schemas.microsoft.com/office/powerpoint/2010/main" val="208133551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en-US"/>
              <a:t>Click to edit Master title style</a:t>
            </a:r>
            <a:endParaRPr lang="en-US" dirty="0"/>
          </a:p>
        </p:txBody>
      </p:sp>
      <p:sp>
        <p:nvSpPr>
          <p:cNvPr id="13" name="Text Placeholder 9"/>
          <p:cNvSpPr>
            <a:spLocks noGrp="1"/>
          </p:cNvSpPr>
          <p:nvPr>
            <p:ph type="body" sz="quarter" idx="13"/>
          </p:nvPr>
        </p:nvSpPr>
        <p:spPr>
          <a:xfrm>
            <a:off x="3275012" y="3505200"/>
            <a:ext cx="753655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E90BACF8-A463-4397-960E-EBD288825A36}" type="datetimeFigureOut">
              <a:rPr lang="en-US" smtClean="0"/>
              <a:t>3/16/2022</a:t>
            </a:fld>
            <a:endParaRPr lang="en-US"/>
          </a:p>
        </p:txBody>
      </p:sp>
      <p:sp>
        <p:nvSpPr>
          <p:cNvPr id="5" name="Footer Placeholder 4"/>
          <p:cNvSpPr>
            <a:spLocks noGrp="1"/>
          </p:cNvSpPr>
          <p:nvPr>
            <p:ph type="ftr" sz="quarter" idx="11"/>
          </p:nvPr>
        </p:nvSpPr>
        <p:spPr/>
        <p:txBody>
          <a:bodyPr/>
          <a:lstStyle/>
          <a:p>
            <a:endParaRPr lang="en-US"/>
          </a:p>
        </p:txBody>
      </p:sp>
      <p:sp>
        <p:nvSpPr>
          <p:cNvPr id="11"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0FC20CD8-D1AA-497E-95CD-DA1904F22A35}" type="slidenum">
              <a:rPr lang="en-US" smtClean="0"/>
              <a:t>‹#›</a:t>
            </a:fld>
            <a:endParaRPr lang="en-US"/>
          </a:p>
        </p:txBody>
      </p:sp>
      <p:sp>
        <p:nvSpPr>
          <p:cNvPr id="14" name="TextBox 13"/>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5" name="TextBox 14"/>
          <p:cNvSpPr txBox="1"/>
          <p:nvPr/>
        </p:nvSpPr>
        <p:spPr>
          <a:xfrm>
            <a:off x="11114852" y="290530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extLst>
      <p:ext uri="{BB962C8B-B14F-4D97-AF65-F5344CB8AC3E}">
        <p14:creationId xmlns:p14="http://schemas.microsoft.com/office/powerpoint/2010/main" val="199762128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2589213" y="2438400"/>
            <a:ext cx="8915400" cy="2724845"/>
          </a:xfrm>
        </p:spPr>
        <p:txBody>
          <a:bodyPr anchor="b">
            <a:normAutofit/>
          </a:bodyPr>
          <a:lstStyle>
            <a:lvl1pPr algn="l">
              <a:defRPr sz="4800" b="0"/>
            </a:lvl1pPr>
          </a:lstStyle>
          <a:p>
            <a:r>
              <a:rPr lang="en-US"/>
              <a:t>Click to edit Master title style</a:t>
            </a:r>
            <a:endParaRPr lang="en-US" dirty="0"/>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Click to edit Master text styles</a:t>
            </a:r>
          </a:p>
        </p:txBody>
      </p:sp>
      <p:sp>
        <p:nvSpPr>
          <p:cNvPr id="5" name="Date Placeholder 4"/>
          <p:cNvSpPr>
            <a:spLocks noGrp="1"/>
          </p:cNvSpPr>
          <p:nvPr>
            <p:ph type="dt" sz="half" idx="10"/>
          </p:nvPr>
        </p:nvSpPr>
        <p:spPr/>
        <p:txBody>
          <a:bodyPr/>
          <a:lstStyle/>
          <a:p>
            <a:fld id="{E90BACF8-A463-4397-960E-EBD288825A36}" type="datetimeFigureOut">
              <a:rPr lang="en-US" smtClean="0"/>
              <a:t>3/16/2022</a:t>
            </a:fld>
            <a:endParaRPr lang="en-US"/>
          </a:p>
        </p:txBody>
      </p:sp>
      <p:sp>
        <p:nvSpPr>
          <p:cNvPr id="6" name="Footer Placeholder 5"/>
          <p:cNvSpPr>
            <a:spLocks noGrp="1"/>
          </p:cNvSpPr>
          <p:nvPr>
            <p:ph type="ftr" sz="quarter" idx="11"/>
          </p:nvPr>
        </p:nvSpPr>
        <p:spPr/>
        <p:txBody>
          <a:bodyPr/>
          <a:lstStyle/>
          <a:p>
            <a:endParaRPr lang="en-US"/>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0FC20CD8-D1AA-497E-95CD-DA1904F22A35}" type="slidenum">
              <a:rPr lang="en-US" smtClean="0"/>
              <a:t>‹#›</a:t>
            </a:fld>
            <a:endParaRPr lang="en-US"/>
          </a:p>
        </p:txBody>
      </p:sp>
    </p:spTree>
    <p:extLst>
      <p:ext uri="{BB962C8B-B14F-4D97-AF65-F5344CB8AC3E}">
        <p14:creationId xmlns:p14="http://schemas.microsoft.com/office/powerpoint/2010/main" val="117384487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en-US"/>
              <a:t>Click to edit Master title style</a:t>
            </a:r>
            <a:endParaRPr lang="en-US" dirty="0"/>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Click to edit Master text styles</a:t>
            </a:r>
          </a:p>
        </p:txBody>
      </p:sp>
      <p:sp>
        <p:nvSpPr>
          <p:cNvPr id="5" name="Date Placeholder 4"/>
          <p:cNvSpPr>
            <a:spLocks noGrp="1"/>
          </p:cNvSpPr>
          <p:nvPr>
            <p:ph type="dt" sz="half" idx="10"/>
          </p:nvPr>
        </p:nvSpPr>
        <p:spPr/>
        <p:txBody>
          <a:bodyPr/>
          <a:lstStyle/>
          <a:p>
            <a:fld id="{E90BACF8-A463-4397-960E-EBD288825A36}" type="datetimeFigureOut">
              <a:rPr lang="en-US" smtClean="0"/>
              <a:t>3/16/2022</a:t>
            </a:fld>
            <a:endParaRPr lang="en-US"/>
          </a:p>
        </p:txBody>
      </p:sp>
      <p:sp>
        <p:nvSpPr>
          <p:cNvPr id="6" name="Footer Placeholder 5"/>
          <p:cNvSpPr>
            <a:spLocks noGrp="1"/>
          </p:cNvSpPr>
          <p:nvPr>
            <p:ph type="ftr" sz="quarter" idx="11"/>
          </p:nvPr>
        </p:nvSpPr>
        <p:spPr/>
        <p:txBody>
          <a:bodyPr/>
          <a:lstStyle/>
          <a:p>
            <a:endParaRPr lang="en-US"/>
          </a:p>
        </p:txBody>
      </p:sp>
      <p:sp>
        <p:nvSpPr>
          <p:cNvPr id="11"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0FC20CD8-D1AA-497E-95CD-DA1904F22A35}" type="slidenum">
              <a:rPr lang="en-US" smtClean="0"/>
              <a:t>‹#›</a:t>
            </a:fld>
            <a:endParaRPr lang="en-US"/>
          </a:p>
        </p:txBody>
      </p:sp>
      <p:sp>
        <p:nvSpPr>
          <p:cNvPr id="17" name="TextBox 16"/>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8" name="TextBox 17"/>
          <p:cNvSpPr txBox="1"/>
          <p:nvPr/>
        </p:nvSpPr>
        <p:spPr>
          <a:xfrm>
            <a:off x="11114852" y="290530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extLst>
      <p:ext uri="{BB962C8B-B14F-4D97-AF65-F5344CB8AC3E}">
        <p14:creationId xmlns:p14="http://schemas.microsoft.com/office/powerpoint/2010/main" val="21495579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2589212" y="627407"/>
            <a:ext cx="8915399" cy="2880020"/>
          </a:xfrm>
        </p:spPr>
        <p:txBody>
          <a:bodyPr anchor="ctr">
            <a:normAutofit/>
          </a:bodyPr>
          <a:lstStyle>
            <a:lvl1pPr algn="l">
              <a:defRPr sz="4800" b="0"/>
            </a:lvl1pPr>
          </a:lstStyle>
          <a:p>
            <a:r>
              <a:rPr lang="en-US"/>
              <a:t>Click to edit Master title style</a:t>
            </a:r>
            <a:endParaRPr lang="en-US" dirty="0"/>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Click to edit Master text styles</a:t>
            </a:r>
          </a:p>
        </p:txBody>
      </p:sp>
      <p:sp>
        <p:nvSpPr>
          <p:cNvPr id="5" name="Date Placeholder 4"/>
          <p:cNvSpPr>
            <a:spLocks noGrp="1"/>
          </p:cNvSpPr>
          <p:nvPr>
            <p:ph type="dt" sz="half" idx="10"/>
          </p:nvPr>
        </p:nvSpPr>
        <p:spPr/>
        <p:txBody>
          <a:bodyPr/>
          <a:lstStyle/>
          <a:p>
            <a:fld id="{E90BACF8-A463-4397-960E-EBD288825A36}" type="datetimeFigureOut">
              <a:rPr lang="en-US" smtClean="0"/>
              <a:t>3/16/2022</a:t>
            </a:fld>
            <a:endParaRPr lang="en-US"/>
          </a:p>
        </p:txBody>
      </p:sp>
      <p:sp>
        <p:nvSpPr>
          <p:cNvPr id="6" name="Footer Placeholder 5"/>
          <p:cNvSpPr>
            <a:spLocks noGrp="1"/>
          </p:cNvSpPr>
          <p:nvPr>
            <p:ph type="ftr" sz="quarter" idx="11"/>
          </p:nvPr>
        </p:nvSpPr>
        <p:spPr/>
        <p:txBody>
          <a:bodyPr/>
          <a:lstStyle/>
          <a:p>
            <a:endParaRPr lang="en-US"/>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0FC20CD8-D1AA-497E-95CD-DA1904F22A35}" type="slidenum">
              <a:rPr lang="en-US" smtClean="0"/>
              <a:t>‹#›</a:t>
            </a:fld>
            <a:endParaRPr lang="en-US"/>
          </a:p>
        </p:txBody>
      </p:sp>
    </p:spTree>
    <p:extLst>
      <p:ext uri="{BB962C8B-B14F-4D97-AF65-F5344CB8AC3E}">
        <p14:creationId xmlns:p14="http://schemas.microsoft.com/office/powerpoint/2010/main" val="2511360315"/>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90BACF8-A463-4397-960E-EBD288825A36}" type="datetimeFigureOut">
              <a:rPr lang="en-US" smtClean="0"/>
              <a:t>3/16/2022</a:t>
            </a:fld>
            <a:endParaRPr lang="en-US"/>
          </a:p>
        </p:txBody>
      </p:sp>
      <p:sp>
        <p:nvSpPr>
          <p:cNvPr id="5" name="Footer Placeholder 4"/>
          <p:cNvSpPr>
            <a:spLocks noGrp="1"/>
          </p:cNvSpPr>
          <p:nvPr>
            <p:ph type="ftr" sz="quarter" idx="11"/>
          </p:nvPr>
        </p:nvSpPr>
        <p:spPr/>
        <p:txBody>
          <a:bodyPr/>
          <a:lstStyle/>
          <a:p>
            <a:endParaRPr lang="en-US"/>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0FC20CD8-D1AA-497E-95CD-DA1904F22A35}" type="slidenum">
              <a:rPr lang="en-US" smtClean="0"/>
              <a:t>‹#›</a:t>
            </a:fld>
            <a:endParaRPr lang="en-US"/>
          </a:p>
        </p:txBody>
      </p:sp>
    </p:spTree>
    <p:extLst>
      <p:ext uri="{BB962C8B-B14F-4D97-AF65-F5344CB8AC3E}">
        <p14:creationId xmlns:p14="http://schemas.microsoft.com/office/powerpoint/2010/main" val="2163533882"/>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294812" y="627405"/>
            <a:ext cx="2207601" cy="5283817"/>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2589212" y="627405"/>
            <a:ext cx="6477000" cy="5283817"/>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90BACF8-A463-4397-960E-EBD288825A36}" type="datetimeFigureOut">
              <a:rPr lang="en-US" smtClean="0"/>
              <a:t>3/16/2022</a:t>
            </a:fld>
            <a:endParaRPr lang="en-US"/>
          </a:p>
        </p:txBody>
      </p:sp>
      <p:sp>
        <p:nvSpPr>
          <p:cNvPr id="5" name="Footer Placeholder 4"/>
          <p:cNvSpPr>
            <a:spLocks noGrp="1"/>
          </p:cNvSpPr>
          <p:nvPr>
            <p:ph type="ftr" sz="quarter" idx="11"/>
          </p:nvPr>
        </p:nvSpPr>
        <p:spPr/>
        <p:txBody>
          <a:bodyPr/>
          <a:lstStyle/>
          <a:p>
            <a:endParaRPr lang="en-US"/>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0FC20CD8-D1AA-497E-95CD-DA1904F22A35}" type="slidenum">
              <a:rPr lang="en-US" smtClean="0"/>
              <a:t>‹#›</a:t>
            </a:fld>
            <a:endParaRPr lang="en-US"/>
          </a:p>
        </p:txBody>
      </p:sp>
    </p:spTree>
    <p:extLst>
      <p:ext uri="{BB962C8B-B14F-4D97-AF65-F5344CB8AC3E}">
        <p14:creationId xmlns:p14="http://schemas.microsoft.com/office/powerpoint/2010/main" val="559381036"/>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userDrawn="1">
  <p:cSld name="Title">
    <p:spTree>
      <p:nvGrpSpPr>
        <p:cNvPr id="1" name=""/>
        <p:cNvGrpSpPr/>
        <p:nvPr/>
      </p:nvGrpSpPr>
      <p:grpSpPr>
        <a:xfrm>
          <a:off x="0" y="0"/>
          <a:ext cx="0" cy="0"/>
          <a:chOff x="0" y="0"/>
          <a:chExt cx="0" cy="0"/>
        </a:xfrm>
      </p:grpSpPr>
      <p:sp>
        <p:nvSpPr>
          <p:cNvPr id="8" name="Picture Placeholder 7">
            <a:extLst>
              <a:ext uri="{FF2B5EF4-FFF2-40B4-BE49-F238E27FC236}">
                <a16:creationId xmlns:a16="http://schemas.microsoft.com/office/drawing/2014/main" id="{DF9C7667-EADA-40AC-B931-4642E0A9A4DE}"/>
              </a:ext>
            </a:extLst>
          </p:cNvPr>
          <p:cNvSpPr>
            <a:spLocks noGrp="1"/>
          </p:cNvSpPr>
          <p:nvPr>
            <p:ph type="pic" sz="quarter" idx="13"/>
          </p:nvPr>
        </p:nvSpPr>
        <p:spPr>
          <a:xfrm>
            <a:off x="0" y="0"/>
            <a:ext cx="12192000" cy="6858000"/>
          </a:xfrm>
          <a:prstGeom prst="rect">
            <a:avLst/>
          </a:prstGeom>
          <a:solidFill>
            <a:schemeClr val="tx1">
              <a:lumMod val="65000"/>
              <a:lumOff val="35000"/>
            </a:schemeClr>
          </a:solidFill>
        </p:spPr>
        <p:txBody>
          <a:bodyPr anchor="ctr"/>
          <a:lstStyle>
            <a:lvl1pPr marL="0" indent="0" algn="ctr">
              <a:buNone/>
              <a:defRPr>
                <a:solidFill>
                  <a:schemeClr val="bg1"/>
                </a:solidFill>
              </a:defRPr>
            </a:lvl1pPr>
          </a:lstStyle>
          <a:p>
            <a:r>
              <a:rPr lang="en-US" altLang="ko-KR"/>
              <a:t>Click icon to add picture</a:t>
            </a:r>
            <a:endParaRPr lang="en-US" dirty="0"/>
          </a:p>
        </p:txBody>
      </p:sp>
      <p:sp>
        <p:nvSpPr>
          <p:cNvPr id="2" name="Title 1">
            <a:extLst>
              <a:ext uri="{FF2B5EF4-FFF2-40B4-BE49-F238E27FC236}">
                <a16:creationId xmlns:a16="http://schemas.microsoft.com/office/drawing/2014/main" id="{43379CA9-81D6-424A-8046-4B56E1D25059}"/>
              </a:ext>
            </a:extLst>
          </p:cNvPr>
          <p:cNvSpPr>
            <a:spLocks noGrp="1"/>
          </p:cNvSpPr>
          <p:nvPr>
            <p:ph type="title"/>
          </p:nvPr>
        </p:nvSpPr>
        <p:spPr>
          <a:xfrm>
            <a:off x="457200" y="4517136"/>
            <a:ext cx="6581554" cy="1371600"/>
          </a:xfrm>
        </p:spPr>
        <p:txBody>
          <a:bodyPr>
            <a:normAutofit/>
          </a:bodyPr>
          <a:lstStyle>
            <a:lvl1pPr>
              <a:lnSpc>
                <a:spcPts val="4600"/>
              </a:lnSpc>
              <a:defRPr sz="3600" cap="all" baseline="0">
                <a:solidFill>
                  <a:schemeClr val="bg1"/>
                </a:solidFill>
              </a:defRPr>
            </a:lvl1pPr>
          </a:lstStyle>
          <a:p>
            <a:r>
              <a:rPr lang="en-US" altLang="ko-KR"/>
              <a:t>Click to edit Master title style</a:t>
            </a:r>
            <a:endParaRPr lang="en-US" dirty="0"/>
          </a:p>
        </p:txBody>
      </p:sp>
    </p:spTree>
    <p:extLst>
      <p:ext uri="{BB962C8B-B14F-4D97-AF65-F5344CB8AC3E}">
        <p14:creationId xmlns:p14="http://schemas.microsoft.com/office/powerpoint/2010/main" val="984276605"/>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Intro">
    <p:spTree>
      <p:nvGrpSpPr>
        <p:cNvPr id="1" name=""/>
        <p:cNvGrpSpPr/>
        <p:nvPr/>
      </p:nvGrpSpPr>
      <p:grpSpPr>
        <a:xfrm>
          <a:off x="0" y="0"/>
          <a:ext cx="0" cy="0"/>
          <a:chOff x="0" y="0"/>
          <a:chExt cx="0" cy="0"/>
        </a:xfrm>
      </p:grpSpPr>
      <p:sp>
        <p:nvSpPr>
          <p:cNvPr id="8" name="Picture Placeholder 7">
            <a:extLst>
              <a:ext uri="{FF2B5EF4-FFF2-40B4-BE49-F238E27FC236}">
                <a16:creationId xmlns:a16="http://schemas.microsoft.com/office/drawing/2014/main" id="{DF9C7667-EADA-40AC-B931-4642E0A9A4DE}"/>
              </a:ext>
            </a:extLst>
          </p:cNvPr>
          <p:cNvSpPr>
            <a:spLocks noGrp="1"/>
          </p:cNvSpPr>
          <p:nvPr>
            <p:ph type="pic" sz="quarter" idx="13"/>
          </p:nvPr>
        </p:nvSpPr>
        <p:spPr>
          <a:xfrm>
            <a:off x="0" y="0"/>
            <a:ext cx="12192000" cy="6858000"/>
          </a:xfrm>
          <a:prstGeom prst="rect">
            <a:avLst/>
          </a:prstGeom>
          <a:solidFill>
            <a:schemeClr val="tx1">
              <a:lumMod val="50000"/>
              <a:lumOff val="50000"/>
            </a:schemeClr>
          </a:solidFill>
        </p:spPr>
        <p:txBody>
          <a:bodyPr anchor="ctr"/>
          <a:lstStyle>
            <a:lvl1pPr marL="0" indent="0">
              <a:buNone/>
              <a:defRPr>
                <a:solidFill>
                  <a:schemeClr val="bg1"/>
                </a:solidFill>
              </a:defRPr>
            </a:lvl1pPr>
          </a:lstStyle>
          <a:p>
            <a:r>
              <a:rPr lang="en-US" altLang="ko-KR"/>
              <a:t>Click icon to add picture</a:t>
            </a:r>
            <a:endParaRPr lang="en-US" dirty="0"/>
          </a:p>
        </p:txBody>
      </p:sp>
      <p:sp>
        <p:nvSpPr>
          <p:cNvPr id="2" name="Title 1">
            <a:extLst>
              <a:ext uri="{FF2B5EF4-FFF2-40B4-BE49-F238E27FC236}">
                <a16:creationId xmlns:a16="http://schemas.microsoft.com/office/drawing/2014/main" id="{43379CA9-81D6-424A-8046-4B56E1D25059}"/>
              </a:ext>
            </a:extLst>
          </p:cNvPr>
          <p:cNvSpPr>
            <a:spLocks noGrp="1"/>
          </p:cNvSpPr>
          <p:nvPr>
            <p:ph type="title"/>
          </p:nvPr>
        </p:nvSpPr>
        <p:spPr/>
        <p:txBody>
          <a:bodyPr/>
          <a:lstStyle>
            <a:lvl1pPr>
              <a:defRPr cap="all" baseline="0">
                <a:solidFill>
                  <a:schemeClr val="bg1"/>
                </a:solidFill>
              </a:defRPr>
            </a:lvl1pPr>
          </a:lstStyle>
          <a:p>
            <a:r>
              <a:rPr lang="en-US" altLang="ko-KR"/>
              <a:t>Click to edit Master title style</a:t>
            </a:r>
            <a:endParaRPr lang="en-US" dirty="0"/>
          </a:p>
        </p:txBody>
      </p:sp>
      <p:sp>
        <p:nvSpPr>
          <p:cNvPr id="10" name="Text Placeholder 9">
            <a:extLst>
              <a:ext uri="{FF2B5EF4-FFF2-40B4-BE49-F238E27FC236}">
                <a16:creationId xmlns:a16="http://schemas.microsoft.com/office/drawing/2014/main" id="{2A60302F-65DB-4E93-B6C3-49E64C44FB53}"/>
              </a:ext>
            </a:extLst>
          </p:cNvPr>
          <p:cNvSpPr>
            <a:spLocks noGrp="1"/>
          </p:cNvSpPr>
          <p:nvPr>
            <p:ph type="body" sz="quarter" idx="14" hasCustomPrompt="1"/>
          </p:nvPr>
        </p:nvSpPr>
        <p:spPr>
          <a:xfrm>
            <a:off x="3429000" y="2240280"/>
            <a:ext cx="4645152" cy="4197096"/>
          </a:xfrm>
          <a:prstGeom prst="rect">
            <a:avLst/>
          </a:prstGeom>
        </p:spPr>
        <p:txBody>
          <a:bodyPr/>
          <a:lstStyle>
            <a:lvl1pPr marL="0" indent="0">
              <a:lnSpc>
                <a:spcPts val="2800"/>
              </a:lnSpc>
              <a:spcBef>
                <a:spcPts val="0"/>
              </a:spcBef>
              <a:buNone/>
              <a:defRPr sz="1800">
                <a:solidFill>
                  <a:schemeClr val="bg1"/>
                </a:solidFill>
              </a:defRPr>
            </a:lvl1pPr>
            <a:lvl2pPr marL="457200" indent="0">
              <a:buNone/>
              <a:defRPr sz="2400"/>
            </a:lvl2pPr>
            <a:lvl3pPr marL="914400" indent="0">
              <a:buNone/>
              <a:defRPr sz="2400"/>
            </a:lvl3pPr>
            <a:lvl4pPr marL="1371600" indent="0">
              <a:buNone/>
              <a:defRPr sz="2400"/>
            </a:lvl4pPr>
            <a:lvl5pPr marL="1828800" indent="0">
              <a:buNone/>
              <a:defRPr sz="2400"/>
            </a:lvl5pPr>
          </a:lstStyle>
          <a:p>
            <a:pPr lvl="0"/>
            <a:r>
              <a:rPr lang="en-US" dirty="0"/>
              <a:t>Click to edit text</a:t>
            </a:r>
          </a:p>
        </p:txBody>
      </p:sp>
      <p:sp>
        <p:nvSpPr>
          <p:cNvPr id="7" name="Text Placeholder 6">
            <a:extLst>
              <a:ext uri="{FF2B5EF4-FFF2-40B4-BE49-F238E27FC236}">
                <a16:creationId xmlns:a16="http://schemas.microsoft.com/office/drawing/2014/main" id="{EC1CB8E8-F58A-4B26-B8AA-8977FC608E83}"/>
              </a:ext>
            </a:extLst>
          </p:cNvPr>
          <p:cNvSpPr>
            <a:spLocks noGrp="1"/>
          </p:cNvSpPr>
          <p:nvPr>
            <p:ph type="body" sz="quarter" idx="15" hasCustomPrompt="1"/>
          </p:nvPr>
        </p:nvSpPr>
        <p:spPr>
          <a:xfrm>
            <a:off x="630936" y="4498848"/>
            <a:ext cx="2121408" cy="621792"/>
          </a:xfrm>
          <a:prstGeom prst="rect">
            <a:avLst/>
          </a:prstGeom>
        </p:spPr>
        <p:txBody>
          <a:bodyPr lIns="0"/>
          <a:lstStyle>
            <a:lvl1pPr marL="0" indent="0">
              <a:lnSpc>
                <a:spcPts val="1800"/>
              </a:lnSpc>
              <a:spcBef>
                <a:spcPts val="0"/>
              </a:spcBef>
              <a:buNone/>
              <a:defRPr sz="1200" b="1"/>
            </a:lvl1pPr>
            <a:lvl2pPr marL="457200" indent="0">
              <a:lnSpc>
                <a:spcPts val="1800"/>
              </a:lnSpc>
              <a:spcBef>
                <a:spcPts val="0"/>
              </a:spcBef>
              <a:buNone/>
              <a:defRPr sz="1200" b="1"/>
            </a:lvl2pPr>
            <a:lvl3pPr marL="914400" indent="0">
              <a:lnSpc>
                <a:spcPts val="1800"/>
              </a:lnSpc>
              <a:spcBef>
                <a:spcPts val="0"/>
              </a:spcBef>
              <a:buNone/>
              <a:defRPr sz="1200" b="1"/>
            </a:lvl3pPr>
            <a:lvl4pPr marL="1371600" indent="0">
              <a:lnSpc>
                <a:spcPts val="1800"/>
              </a:lnSpc>
              <a:spcBef>
                <a:spcPts val="0"/>
              </a:spcBef>
              <a:buNone/>
              <a:defRPr sz="1200" b="1"/>
            </a:lvl4pPr>
            <a:lvl5pPr marL="1828800" indent="0">
              <a:lnSpc>
                <a:spcPts val="1800"/>
              </a:lnSpc>
              <a:spcBef>
                <a:spcPts val="0"/>
              </a:spcBef>
              <a:buNone/>
              <a:defRPr sz="1200" b="1"/>
            </a:lvl5pPr>
          </a:lstStyle>
          <a:p>
            <a:pPr lvl="0"/>
            <a:r>
              <a:rPr lang="en-US"/>
              <a:t>Click to text</a:t>
            </a:r>
          </a:p>
        </p:txBody>
      </p:sp>
    </p:spTree>
    <p:extLst>
      <p:ext uri="{BB962C8B-B14F-4D97-AF65-F5344CB8AC3E}">
        <p14:creationId xmlns:p14="http://schemas.microsoft.com/office/powerpoint/2010/main" val="414273867"/>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userDrawn="1">
  <p:cSld name="Immersive palette Balancing Act">
    <p:bg>
      <p:bgPr>
        <a:solidFill>
          <a:schemeClr val="accent5"/>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50869985-B973-4011-9FA2-83D7EBB2EA53}"/>
              </a:ext>
            </a:extLst>
          </p:cNvPr>
          <p:cNvSpPr/>
          <p:nvPr userDrawn="1"/>
        </p:nvSpPr>
        <p:spPr>
          <a:xfrm>
            <a:off x="0" y="2400300"/>
            <a:ext cx="4267200" cy="4457700"/>
          </a:xfrm>
          <a:prstGeom prst="rect">
            <a:avLst/>
          </a:prstGeom>
          <a:solidFill>
            <a:srgbClr val="D2938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43379CA9-81D6-424A-8046-4B56E1D25059}"/>
              </a:ext>
            </a:extLst>
          </p:cNvPr>
          <p:cNvSpPr>
            <a:spLocks noGrp="1"/>
          </p:cNvSpPr>
          <p:nvPr>
            <p:ph type="title"/>
          </p:nvPr>
        </p:nvSpPr>
        <p:spPr>
          <a:xfrm>
            <a:off x="457199" y="1399032"/>
            <a:ext cx="3619501" cy="877824"/>
          </a:xfrm>
        </p:spPr>
        <p:txBody>
          <a:bodyPr/>
          <a:lstStyle>
            <a:lvl1pPr>
              <a:defRPr cap="all" baseline="0">
                <a:solidFill>
                  <a:schemeClr val="bg1"/>
                </a:solidFill>
              </a:defRPr>
            </a:lvl1pPr>
          </a:lstStyle>
          <a:p>
            <a:r>
              <a:rPr lang="en-US" altLang="ko-KR"/>
              <a:t>Click to edit Master title style</a:t>
            </a:r>
            <a:endParaRPr lang="en-US" dirty="0"/>
          </a:p>
        </p:txBody>
      </p:sp>
      <p:sp>
        <p:nvSpPr>
          <p:cNvPr id="10" name="Text Placeholder 9">
            <a:extLst>
              <a:ext uri="{FF2B5EF4-FFF2-40B4-BE49-F238E27FC236}">
                <a16:creationId xmlns:a16="http://schemas.microsoft.com/office/drawing/2014/main" id="{2A60302F-65DB-4E93-B6C3-49E64C44FB53}"/>
              </a:ext>
            </a:extLst>
          </p:cNvPr>
          <p:cNvSpPr>
            <a:spLocks noGrp="1"/>
          </p:cNvSpPr>
          <p:nvPr>
            <p:ph type="body" sz="quarter" idx="14" hasCustomPrompt="1"/>
          </p:nvPr>
        </p:nvSpPr>
        <p:spPr>
          <a:xfrm>
            <a:off x="457200" y="2779776"/>
            <a:ext cx="3465576" cy="3255264"/>
          </a:xfrm>
          <a:prstGeom prst="rect">
            <a:avLst/>
          </a:prstGeom>
        </p:spPr>
        <p:txBody>
          <a:bodyPr/>
          <a:lstStyle>
            <a:lvl1pPr marL="0" indent="0">
              <a:lnSpc>
                <a:spcPts val="3000"/>
              </a:lnSpc>
              <a:spcBef>
                <a:spcPts val="0"/>
              </a:spcBef>
              <a:buNone/>
              <a:defRPr sz="1800">
                <a:solidFill>
                  <a:schemeClr val="bg1"/>
                </a:solidFill>
              </a:defRPr>
            </a:lvl1pPr>
            <a:lvl2pPr marL="457200" indent="0">
              <a:buNone/>
              <a:defRPr sz="2400"/>
            </a:lvl2pPr>
            <a:lvl3pPr marL="914400" indent="0">
              <a:buNone/>
              <a:defRPr sz="2400"/>
            </a:lvl3pPr>
            <a:lvl4pPr marL="1371600" indent="0">
              <a:buNone/>
              <a:defRPr sz="2400"/>
            </a:lvl4pPr>
            <a:lvl5pPr marL="1828800" indent="0">
              <a:buNone/>
              <a:defRPr sz="2400"/>
            </a:lvl5pPr>
          </a:lstStyle>
          <a:p>
            <a:pPr lvl="0"/>
            <a:r>
              <a:rPr lang="en-US" dirty="0"/>
              <a:t>Click to edit text</a:t>
            </a:r>
          </a:p>
        </p:txBody>
      </p:sp>
      <p:sp>
        <p:nvSpPr>
          <p:cNvPr id="7" name="Picture Placeholder 6">
            <a:extLst>
              <a:ext uri="{FF2B5EF4-FFF2-40B4-BE49-F238E27FC236}">
                <a16:creationId xmlns:a16="http://schemas.microsoft.com/office/drawing/2014/main" id="{9A66F217-0E52-4AD8-82BA-AB332C59638C}"/>
              </a:ext>
            </a:extLst>
          </p:cNvPr>
          <p:cNvSpPr>
            <a:spLocks noGrp="1"/>
          </p:cNvSpPr>
          <p:nvPr>
            <p:ph type="pic" sz="quarter" idx="15"/>
          </p:nvPr>
        </p:nvSpPr>
        <p:spPr>
          <a:xfrm>
            <a:off x="4254500" y="0"/>
            <a:ext cx="7480300" cy="6858000"/>
          </a:xfrm>
          <a:prstGeom prst="rect">
            <a:avLst/>
          </a:prstGeom>
        </p:spPr>
        <p:txBody>
          <a:bodyPr anchor="ctr"/>
          <a:lstStyle>
            <a:lvl1pPr marL="0" indent="0" algn="ctr">
              <a:buNone/>
              <a:defRPr>
                <a:solidFill>
                  <a:schemeClr val="bg1"/>
                </a:solidFill>
              </a:defRPr>
            </a:lvl1pPr>
          </a:lstStyle>
          <a:p>
            <a:r>
              <a:rPr lang="en-US" altLang="ko-KR"/>
              <a:t>Click icon to add picture</a:t>
            </a:r>
            <a:endParaRPr lang="en-US" dirty="0"/>
          </a:p>
        </p:txBody>
      </p:sp>
      <p:sp>
        <p:nvSpPr>
          <p:cNvPr id="8" name="Rectangle 7">
            <a:extLst>
              <a:ext uri="{FF2B5EF4-FFF2-40B4-BE49-F238E27FC236}">
                <a16:creationId xmlns:a16="http://schemas.microsoft.com/office/drawing/2014/main" id="{E75D44F0-DADD-4DCC-82EC-FDB3E9878AA9}"/>
              </a:ext>
            </a:extLst>
          </p:cNvPr>
          <p:cNvSpPr/>
          <p:nvPr userDrawn="1"/>
        </p:nvSpPr>
        <p:spPr>
          <a:xfrm>
            <a:off x="11734800" y="4445000"/>
            <a:ext cx="457200" cy="2413000"/>
          </a:xfrm>
          <a:prstGeom prst="rect">
            <a:avLst/>
          </a:prstGeom>
          <a:solidFill>
            <a:srgbClr val="884C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Rectangle 8">
            <a:extLst>
              <a:ext uri="{FF2B5EF4-FFF2-40B4-BE49-F238E27FC236}">
                <a16:creationId xmlns:a16="http://schemas.microsoft.com/office/drawing/2014/main" id="{28CFE2C9-8B6E-4DDA-A5EA-04581F7629F0}"/>
              </a:ext>
            </a:extLst>
          </p:cNvPr>
          <p:cNvSpPr/>
          <p:nvPr userDrawn="1"/>
        </p:nvSpPr>
        <p:spPr>
          <a:xfrm>
            <a:off x="11734800" y="0"/>
            <a:ext cx="457200" cy="4462272"/>
          </a:xfrm>
          <a:prstGeom prst="rect">
            <a:avLst/>
          </a:prstGeom>
          <a:solidFill>
            <a:srgbClr val="86A29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5478467"/>
      </p:ext>
    </p:extLst>
  </p:cSld>
  <p:clrMapOvr>
    <a:masterClrMapping/>
  </p:clrMapOvr>
  <p:extLst>
    <p:ext uri="{DCECCB84-F9BA-43D5-87BE-67443E8EF086}">
      <p15:sldGuideLst xmlns:p15="http://schemas.microsoft.com/office/powerpoint/2012/main">
        <p15:guide id="1" pos="3840">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2592925" y="624110"/>
            <a:ext cx="8911687" cy="1280890"/>
          </a:xfrm>
        </p:spPr>
        <p:txBody>
          <a:bodyPr/>
          <a:lstStyle/>
          <a:p>
            <a:r>
              <a:rPr lang="en-US"/>
              <a:t>Click to edit Master title style</a:t>
            </a:r>
            <a:endParaRPr lang="en-US" dirty="0"/>
          </a:p>
        </p:txBody>
      </p:sp>
      <p:sp>
        <p:nvSpPr>
          <p:cNvPr id="3" name="Content Placeholder 2"/>
          <p:cNvSpPr>
            <a:spLocks noGrp="1"/>
          </p:cNvSpPr>
          <p:nvPr>
            <p:ph idx="1"/>
          </p:nvPr>
        </p:nvSpPr>
        <p:spPr>
          <a:xfrm>
            <a:off x="2589212" y="2133600"/>
            <a:ext cx="8915400" cy="377762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90BACF8-A463-4397-960E-EBD288825A36}" type="datetimeFigureOut">
              <a:rPr lang="en-US" smtClean="0"/>
              <a:t>3/16/2022</a:t>
            </a:fld>
            <a:endParaRPr lang="en-US"/>
          </a:p>
        </p:txBody>
      </p:sp>
      <p:sp>
        <p:nvSpPr>
          <p:cNvPr id="5" name="Footer Placeholder 4"/>
          <p:cNvSpPr>
            <a:spLocks noGrp="1"/>
          </p:cNvSpPr>
          <p:nvPr>
            <p:ph type="ftr" sz="quarter" idx="11"/>
          </p:nvPr>
        </p:nvSpPr>
        <p:spPr/>
        <p:txBody>
          <a:bodyPr/>
          <a:lstStyle/>
          <a:p>
            <a:endParaRPr lang="en-US"/>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0FC20CD8-D1AA-497E-95CD-DA1904F22A35}" type="slidenum">
              <a:rPr lang="en-US" smtClean="0"/>
              <a:t>‹#›</a:t>
            </a:fld>
            <a:endParaRPr lang="en-US"/>
          </a:p>
        </p:txBody>
      </p:sp>
    </p:spTree>
    <p:extLst>
      <p:ext uri="{BB962C8B-B14F-4D97-AF65-F5344CB8AC3E}">
        <p14:creationId xmlns:p14="http://schemas.microsoft.com/office/powerpoint/2010/main" val="359649356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589212" y="2058750"/>
            <a:ext cx="8915399" cy="1468800"/>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2589212" y="3530129"/>
            <a:ext cx="8915399" cy="860400"/>
          </a:xfrm>
        </p:spPr>
        <p:txBody>
          <a:bodyPr anchor="t"/>
          <a:lstStyle>
            <a:lvl1pPr marL="0" indent="0" algn="l">
              <a:buNone/>
              <a:defRPr sz="20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E90BACF8-A463-4397-960E-EBD288825A36}" type="datetimeFigureOut">
              <a:rPr lang="en-US" smtClean="0"/>
              <a:t>3/16/2022</a:t>
            </a:fld>
            <a:endParaRPr lang="en-US"/>
          </a:p>
        </p:txBody>
      </p:sp>
      <p:sp>
        <p:nvSpPr>
          <p:cNvPr id="5" name="Footer Placeholder 4"/>
          <p:cNvSpPr>
            <a:spLocks noGrp="1"/>
          </p:cNvSpPr>
          <p:nvPr>
            <p:ph type="ftr" sz="quarter" idx="11"/>
          </p:nvPr>
        </p:nvSpPr>
        <p:spPr/>
        <p:txBody>
          <a:bodyPr/>
          <a:lstStyle/>
          <a:p>
            <a:endParaRPr lang="en-US"/>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0FC20CD8-D1AA-497E-95CD-DA1904F22A35}" type="slidenum">
              <a:rPr lang="en-US" smtClean="0"/>
              <a:t>‹#›</a:t>
            </a:fld>
            <a:endParaRPr lang="en-US"/>
          </a:p>
        </p:txBody>
      </p:sp>
    </p:spTree>
    <p:extLst>
      <p:ext uri="{BB962C8B-B14F-4D97-AF65-F5344CB8AC3E}">
        <p14:creationId xmlns:p14="http://schemas.microsoft.com/office/powerpoint/2010/main" val="375176176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2589212" y="2133600"/>
            <a:ext cx="4313864" cy="3777622"/>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7190747" y="2126222"/>
            <a:ext cx="4313864" cy="3777622"/>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E90BACF8-A463-4397-960E-EBD288825A36}" type="datetimeFigureOut">
              <a:rPr lang="en-US" smtClean="0"/>
              <a:t>3/16/2022</a:t>
            </a:fld>
            <a:endParaRPr lang="en-US"/>
          </a:p>
        </p:txBody>
      </p:sp>
      <p:sp>
        <p:nvSpPr>
          <p:cNvPr id="6" name="Footer Placeholder 5"/>
          <p:cNvSpPr>
            <a:spLocks noGrp="1"/>
          </p:cNvSpPr>
          <p:nvPr>
            <p:ph type="ftr" sz="quarter" idx="11"/>
          </p:nvPr>
        </p:nvSpPr>
        <p:spPr/>
        <p:txBody>
          <a:bodyPr/>
          <a:lstStyle/>
          <a:p>
            <a:endParaRPr lang="en-US"/>
          </a:p>
        </p:txBody>
      </p:sp>
      <p:sp>
        <p:nvSpPr>
          <p:cNvPr id="10"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1" name="Slide Number Placeholder 5"/>
          <p:cNvSpPr>
            <a:spLocks noGrp="1"/>
          </p:cNvSpPr>
          <p:nvPr>
            <p:ph type="sldNum" sz="quarter" idx="12"/>
          </p:nvPr>
        </p:nvSpPr>
        <p:spPr>
          <a:xfrm>
            <a:off x="531812" y="787782"/>
            <a:ext cx="779767" cy="365125"/>
          </a:xfrm>
        </p:spPr>
        <p:txBody>
          <a:bodyPr/>
          <a:lstStyle/>
          <a:p>
            <a:fld id="{0FC20CD8-D1AA-497E-95CD-DA1904F22A35}" type="slidenum">
              <a:rPr lang="en-US" smtClean="0"/>
              <a:t>‹#›</a:t>
            </a:fld>
            <a:endParaRPr lang="en-US"/>
          </a:p>
        </p:txBody>
      </p:sp>
    </p:spTree>
    <p:extLst>
      <p:ext uri="{BB962C8B-B14F-4D97-AF65-F5344CB8AC3E}">
        <p14:creationId xmlns:p14="http://schemas.microsoft.com/office/powerpoint/2010/main" val="331608619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2939373" y="1972703"/>
            <a:ext cx="3992732"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2589212" y="2548966"/>
            <a:ext cx="4342893" cy="3354060"/>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7506629" y="1969475"/>
            <a:ext cx="3999001"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7166957" y="2545738"/>
            <a:ext cx="4338674" cy="3354060"/>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E90BACF8-A463-4397-960E-EBD288825A36}" type="datetimeFigureOut">
              <a:rPr lang="en-US" smtClean="0"/>
              <a:t>3/16/2022</a:t>
            </a:fld>
            <a:endParaRPr lang="en-US"/>
          </a:p>
        </p:txBody>
      </p:sp>
      <p:sp>
        <p:nvSpPr>
          <p:cNvPr id="8" name="Footer Placeholder 7"/>
          <p:cNvSpPr>
            <a:spLocks noGrp="1"/>
          </p:cNvSpPr>
          <p:nvPr>
            <p:ph type="ftr" sz="quarter" idx="11"/>
          </p:nvPr>
        </p:nvSpPr>
        <p:spPr/>
        <p:txBody>
          <a:bodyPr/>
          <a:lstStyle/>
          <a:p>
            <a:endParaRPr lang="en-US"/>
          </a:p>
        </p:txBody>
      </p:sp>
      <p:sp>
        <p:nvSpPr>
          <p:cNvPr id="12"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3" name="Slide Number Placeholder 5"/>
          <p:cNvSpPr>
            <a:spLocks noGrp="1"/>
          </p:cNvSpPr>
          <p:nvPr>
            <p:ph type="sldNum" sz="quarter" idx="12"/>
          </p:nvPr>
        </p:nvSpPr>
        <p:spPr>
          <a:xfrm>
            <a:off x="531812" y="787782"/>
            <a:ext cx="779767" cy="365125"/>
          </a:xfrm>
        </p:spPr>
        <p:txBody>
          <a:bodyPr/>
          <a:lstStyle/>
          <a:p>
            <a:fld id="{0FC20CD8-D1AA-497E-95CD-DA1904F22A35}" type="slidenum">
              <a:rPr lang="en-US" smtClean="0"/>
              <a:t>‹#›</a:t>
            </a:fld>
            <a:endParaRPr lang="en-US"/>
          </a:p>
        </p:txBody>
      </p:sp>
    </p:spTree>
    <p:extLst>
      <p:ext uri="{BB962C8B-B14F-4D97-AF65-F5344CB8AC3E}">
        <p14:creationId xmlns:p14="http://schemas.microsoft.com/office/powerpoint/2010/main" val="372900858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E90BACF8-A463-4397-960E-EBD288825A36}" type="datetimeFigureOut">
              <a:rPr lang="en-US" smtClean="0"/>
              <a:t>3/16/2022</a:t>
            </a:fld>
            <a:endParaRPr lang="en-US"/>
          </a:p>
        </p:txBody>
      </p:sp>
      <p:sp>
        <p:nvSpPr>
          <p:cNvPr id="4" name="Footer Placeholder 3"/>
          <p:cNvSpPr>
            <a:spLocks noGrp="1"/>
          </p:cNvSpPr>
          <p:nvPr>
            <p:ph type="ftr" sz="quarter" idx="11"/>
          </p:nvPr>
        </p:nvSpPr>
        <p:spPr/>
        <p:txBody>
          <a:bodyPr/>
          <a:lstStyle/>
          <a:p>
            <a:endParaRPr lang="en-US"/>
          </a:p>
        </p:txBody>
      </p:sp>
      <p:sp>
        <p:nvSpPr>
          <p:cNvPr id="7"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5" name="Slide Number Placeholder 4"/>
          <p:cNvSpPr>
            <a:spLocks noGrp="1"/>
          </p:cNvSpPr>
          <p:nvPr>
            <p:ph type="sldNum" sz="quarter" idx="12"/>
          </p:nvPr>
        </p:nvSpPr>
        <p:spPr/>
        <p:txBody>
          <a:bodyPr/>
          <a:lstStyle/>
          <a:p>
            <a:fld id="{0FC20CD8-D1AA-497E-95CD-DA1904F22A35}" type="slidenum">
              <a:rPr lang="en-US" smtClean="0"/>
              <a:t>‹#›</a:t>
            </a:fld>
            <a:endParaRPr lang="en-US"/>
          </a:p>
        </p:txBody>
      </p:sp>
    </p:spTree>
    <p:extLst>
      <p:ext uri="{BB962C8B-B14F-4D97-AF65-F5344CB8AC3E}">
        <p14:creationId xmlns:p14="http://schemas.microsoft.com/office/powerpoint/2010/main" val="397196606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E90BACF8-A463-4397-960E-EBD288825A36}" type="datetimeFigureOut">
              <a:rPr lang="en-US" smtClean="0"/>
              <a:t>3/16/2022</a:t>
            </a:fld>
            <a:endParaRPr lang="en-US"/>
          </a:p>
        </p:txBody>
      </p:sp>
      <p:sp>
        <p:nvSpPr>
          <p:cNvPr id="3" name="Footer Placeholder 2"/>
          <p:cNvSpPr>
            <a:spLocks noGrp="1"/>
          </p:cNvSpPr>
          <p:nvPr>
            <p:ph type="ftr" sz="quarter" idx="11"/>
          </p:nvPr>
        </p:nvSpPr>
        <p:spPr/>
        <p:txBody>
          <a:bodyPr/>
          <a:lstStyle/>
          <a:p>
            <a:endParaRPr lang="en-US"/>
          </a:p>
        </p:txBody>
      </p:sp>
      <p:sp>
        <p:nvSpPr>
          <p:cNvPr id="6"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4" name="Slide Number Placeholder 3"/>
          <p:cNvSpPr>
            <a:spLocks noGrp="1"/>
          </p:cNvSpPr>
          <p:nvPr>
            <p:ph type="sldNum" sz="quarter" idx="12"/>
          </p:nvPr>
        </p:nvSpPr>
        <p:spPr/>
        <p:txBody>
          <a:bodyPr/>
          <a:lstStyle/>
          <a:p>
            <a:fld id="{0FC20CD8-D1AA-497E-95CD-DA1904F22A35}" type="slidenum">
              <a:rPr lang="en-US" smtClean="0"/>
              <a:t>‹#›</a:t>
            </a:fld>
            <a:endParaRPr lang="en-US"/>
          </a:p>
        </p:txBody>
      </p:sp>
    </p:spTree>
    <p:extLst>
      <p:ext uri="{BB962C8B-B14F-4D97-AF65-F5344CB8AC3E}">
        <p14:creationId xmlns:p14="http://schemas.microsoft.com/office/powerpoint/2010/main" val="44865301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2" y="446088"/>
            <a:ext cx="3505199" cy="976312"/>
          </a:xfrm>
        </p:spPr>
        <p:txBody>
          <a:bodyPr anchor="b"/>
          <a:lstStyle>
            <a:lvl1pPr algn="l">
              <a:defRPr sz="2000" b="0"/>
            </a:lvl1pPr>
          </a:lstStyle>
          <a:p>
            <a:r>
              <a:rPr lang="en-US"/>
              <a:t>Click to edit Master title style</a:t>
            </a:r>
            <a:endParaRPr lang="en-US" dirty="0"/>
          </a:p>
        </p:txBody>
      </p:sp>
      <p:sp>
        <p:nvSpPr>
          <p:cNvPr id="3" name="Content Placeholder 2"/>
          <p:cNvSpPr>
            <a:spLocks noGrp="1"/>
          </p:cNvSpPr>
          <p:nvPr>
            <p:ph idx="1"/>
          </p:nvPr>
        </p:nvSpPr>
        <p:spPr>
          <a:xfrm>
            <a:off x="6323012" y="446088"/>
            <a:ext cx="5181600" cy="5414963"/>
          </a:xfrm>
        </p:spPr>
        <p:txBody>
          <a:bodyPr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2589212" y="1598613"/>
            <a:ext cx="3505199" cy="4262436"/>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E90BACF8-A463-4397-960E-EBD288825A36}" type="datetimeFigureOut">
              <a:rPr lang="en-US" smtClean="0"/>
              <a:t>3/16/2022</a:t>
            </a:fld>
            <a:endParaRPr lang="en-US"/>
          </a:p>
        </p:txBody>
      </p:sp>
      <p:sp>
        <p:nvSpPr>
          <p:cNvPr id="6" name="Footer Placeholder 5"/>
          <p:cNvSpPr>
            <a:spLocks noGrp="1"/>
          </p:cNvSpPr>
          <p:nvPr>
            <p:ph type="ftr" sz="quarter" idx="11"/>
          </p:nvPr>
        </p:nvSpPr>
        <p:spPr/>
        <p:txBody>
          <a:bodyPr/>
          <a:lstStyle/>
          <a:p>
            <a:endParaRPr lang="en-US"/>
          </a:p>
        </p:txBody>
      </p:sp>
      <p:sp>
        <p:nvSpPr>
          <p:cNvPr id="9"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p:txBody>
          <a:bodyPr/>
          <a:lstStyle/>
          <a:p>
            <a:fld id="{0FC20CD8-D1AA-497E-95CD-DA1904F22A35}" type="slidenum">
              <a:rPr lang="en-US" smtClean="0"/>
              <a:t>‹#›</a:t>
            </a:fld>
            <a:endParaRPr lang="en-US"/>
          </a:p>
        </p:txBody>
      </p:sp>
    </p:spTree>
    <p:extLst>
      <p:ext uri="{BB962C8B-B14F-4D97-AF65-F5344CB8AC3E}">
        <p14:creationId xmlns:p14="http://schemas.microsoft.com/office/powerpoint/2010/main" val="96542485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3" y="4800600"/>
            <a:ext cx="8915400"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2589212" y="634965"/>
            <a:ext cx="8915400" cy="3854970"/>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2589213" y="5367338"/>
            <a:ext cx="8915400"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E90BACF8-A463-4397-960E-EBD288825A36}" type="datetimeFigureOut">
              <a:rPr lang="en-US" smtClean="0"/>
              <a:t>3/16/2022</a:t>
            </a:fld>
            <a:endParaRPr lang="en-US"/>
          </a:p>
        </p:txBody>
      </p:sp>
      <p:sp>
        <p:nvSpPr>
          <p:cNvPr id="6" name="Footer Placeholder 5"/>
          <p:cNvSpPr>
            <a:spLocks noGrp="1"/>
          </p:cNvSpPr>
          <p:nvPr>
            <p:ph type="ftr" sz="quarter" idx="11"/>
          </p:nvPr>
        </p:nvSpPr>
        <p:spPr/>
        <p:txBody>
          <a:bodyPr/>
          <a:lstStyle/>
          <a:p>
            <a:endParaRPr lang="en-US"/>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0FC20CD8-D1AA-497E-95CD-DA1904F22A35}" type="slidenum">
              <a:rPr lang="en-US" smtClean="0"/>
              <a:t>‹#›</a:t>
            </a:fld>
            <a:endParaRPr lang="en-US"/>
          </a:p>
        </p:txBody>
      </p:sp>
    </p:spTree>
    <p:extLst>
      <p:ext uri="{BB962C8B-B14F-4D97-AF65-F5344CB8AC3E}">
        <p14:creationId xmlns:p14="http://schemas.microsoft.com/office/powerpoint/2010/main" val="398694911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grpSp>
        <p:nvGrpSpPr>
          <p:cNvPr id="23" name="Group 22"/>
          <p:cNvGrpSpPr/>
          <p:nvPr/>
        </p:nvGrpSpPr>
        <p:grpSpPr>
          <a:xfrm>
            <a:off x="1" y="228600"/>
            <a:ext cx="2851516" cy="6638628"/>
            <a:chOff x="2487613" y="285750"/>
            <a:chExt cx="2428875" cy="5654676"/>
          </a:xfrm>
        </p:grpSpPr>
        <p:sp>
          <p:nvSpPr>
            <p:cNvPr id="24" name="Freeform 11"/>
            <p:cNvSpPr/>
            <p:nvPr/>
          </p:nvSpPr>
          <p:spPr bwMode="auto">
            <a:xfrm>
              <a:off x="2487613" y="2284413"/>
              <a:ext cx="85725" cy="533400"/>
            </a:xfrm>
            <a:custGeom>
              <a:avLst/>
              <a:gdLst/>
              <a:ahLst/>
              <a:cxnLst/>
              <a:rect l="0" t="0" r="r" b="b"/>
              <a:pathLst>
                <a:path w="22" h="136">
                  <a:moveTo>
                    <a:pt x="22" y="136"/>
                  </a:moveTo>
                  <a:cubicBezTo>
                    <a:pt x="20" y="117"/>
                    <a:pt x="19" y="99"/>
                    <a:pt x="17" y="80"/>
                  </a:cubicBezTo>
                  <a:cubicBezTo>
                    <a:pt x="11" y="54"/>
                    <a:pt x="6" y="27"/>
                    <a:pt x="0" y="0"/>
                  </a:cubicBezTo>
                  <a:cubicBezTo>
                    <a:pt x="0" y="35"/>
                    <a:pt x="0" y="35"/>
                    <a:pt x="0" y="35"/>
                  </a:cubicBezTo>
                  <a:cubicBezTo>
                    <a:pt x="6" y="64"/>
                    <a:pt x="13" y="94"/>
                    <a:pt x="20" y="124"/>
                  </a:cubicBezTo>
                  <a:cubicBezTo>
                    <a:pt x="20" y="128"/>
                    <a:pt x="21" y="132"/>
                    <a:pt x="22" y="136"/>
                  </a:cubicBezTo>
                  <a:close/>
                </a:path>
              </a:pathLst>
            </a:custGeom>
            <a:solidFill>
              <a:schemeClr val="tx2">
                <a:alpha val="20000"/>
              </a:schemeClr>
            </a:solidFill>
            <a:ln>
              <a:noFill/>
            </a:ln>
          </p:spPr>
        </p:sp>
        <p:sp>
          <p:nvSpPr>
            <p:cNvPr id="25" name="Freeform 12"/>
            <p:cNvSpPr/>
            <p:nvPr/>
          </p:nvSpPr>
          <p:spPr bwMode="auto">
            <a:xfrm>
              <a:off x="2597151" y="2779713"/>
              <a:ext cx="550863" cy="1978025"/>
            </a:xfrm>
            <a:custGeom>
              <a:avLst/>
              <a:gdLst/>
              <a:ahLst/>
              <a:cxnLst/>
              <a:rect l="0" t="0" r="r" b="b"/>
              <a:pathLst>
                <a:path w="140" h="504">
                  <a:moveTo>
                    <a:pt x="86" y="350"/>
                  </a:moveTo>
                  <a:cubicBezTo>
                    <a:pt x="103" y="402"/>
                    <a:pt x="120" y="453"/>
                    <a:pt x="139" y="504"/>
                  </a:cubicBezTo>
                  <a:cubicBezTo>
                    <a:pt x="139" y="495"/>
                    <a:pt x="139" y="487"/>
                    <a:pt x="140" y="478"/>
                  </a:cubicBezTo>
                  <a:cubicBezTo>
                    <a:pt x="124" y="435"/>
                    <a:pt x="109" y="391"/>
                    <a:pt x="95" y="347"/>
                  </a:cubicBezTo>
                  <a:cubicBezTo>
                    <a:pt x="58" y="233"/>
                    <a:pt x="27" y="117"/>
                    <a:pt x="0" y="0"/>
                  </a:cubicBezTo>
                  <a:cubicBezTo>
                    <a:pt x="2" y="20"/>
                    <a:pt x="4" y="41"/>
                    <a:pt x="6" y="61"/>
                  </a:cubicBezTo>
                  <a:cubicBezTo>
                    <a:pt x="30" y="158"/>
                    <a:pt x="56" y="255"/>
                    <a:pt x="86" y="350"/>
                  </a:cubicBezTo>
                  <a:close/>
                </a:path>
              </a:pathLst>
            </a:custGeom>
            <a:solidFill>
              <a:schemeClr val="tx2">
                <a:alpha val="20000"/>
              </a:schemeClr>
            </a:solidFill>
            <a:ln>
              <a:noFill/>
            </a:ln>
          </p:spPr>
        </p:sp>
        <p:sp>
          <p:nvSpPr>
            <p:cNvPr id="26" name="Freeform 13"/>
            <p:cNvSpPr/>
            <p:nvPr/>
          </p:nvSpPr>
          <p:spPr bwMode="auto">
            <a:xfrm>
              <a:off x="3175001" y="4730750"/>
              <a:ext cx="519113" cy="1209675"/>
            </a:xfrm>
            <a:custGeom>
              <a:avLst/>
              <a:gdLst/>
              <a:ahLst/>
              <a:cxnLst/>
              <a:rect l="0" t="0" r="r" b="b"/>
              <a:pathLst>
                <a:path w="132" h="308">
                  <a:moveTo>
                    <a:pt x="8" y="22"/>
                  </a:moveTo>
                  <a:cubicBezTo>
                    <a:pt x="5" y="15"/>
                    <a:pt x="2" y="8"/>
                    <a:pt x="0" y="0"/>
                  </a:cubicBezTo>
                  <a:cubicBezTo>
                    <a:pt x="0" y="10"/>
                    <a:pt x="0" y="19"/>
                    <a:pt x="0" y="29"/>
                  </a:cubicBezTo>
                  <a:cubicBezTo>
                    <a:pt x="21" y="85"/>
                    <a:pt x="44" y="140"/>
                    <a:pt x="68" y="194"/>
                  </a:cubicBezTo>
                  <a:cubicBezTo>
                    <a:pt x="85" y="232"/>
                    <a:pt x="104" y="270"/>
                    <a:pt x="123" y="308"/>
                  </a:cubicBezTo>
                  <a:cubicBezTo>
                    <a:pt x="132" y="308"/>
                    <a:pt x="132" y="308"/>
                    <a:pt x="132" y="308"/>
                  </a:cubicBezTo>
                  <a:cubicBezTo>
                    <a:pt x="113" y="269"/>
                    <a:pt x="94" y="230"/>
                    <a:pt x="77" y="190"/>
                  </a:cubicBezTo>
                  <a:cubicBezTo>
                    <a:pt x="52" y="135"/>
                    <a:pt x="29" y="79"/>
                    <a:pt x="8" y="22"/>
                  </a:cubicBezTo>
                  <a:close/>
                </a:path>
              </a:pathLst>
            </a:custGeom>
            <a:solidFill>
              <a:schemeClr val="tx2">
                <a:alpha val="20000"/>
              </a:schemeClr>
            </a:solidFill>
            <a:ln>
              <a:noFill/>
            </a:ln>
          </p:spPr>
        </p:sp>
        <p:sp>
          <p:nvSpPr>
            <p:cNvPr id="27" name="Freeform 14"/>
            <p:cNvSpPr/>
            <p:nvPr/>
          </p:nvSpPr>
          <p:spPr bwMode="auto">
            <a:xfrm>
              <a:off x="3305176" y="5630863"/>
              <a:ext cx="146050" cy="309563"/>
            </a:xfrm>
            <a:custGeom>
              <a:avLst/>
              <a:gdLst/>
              <a:ahLst/>
              <a:cxnLst/>
              <a:rect l="0" t="0" r="r" b="b"/>
              <a:pathLst>
                <a:path w="37" h="79">
                  <a:moveTo>
                    <a:pt x="28" y="79"/>
                  </a:moveTo>
                  <a:cubicBezTo>
                    <a:pt x="37" y="79"/>
                    <a:pt x="37" y="79"/>
                    <a:pt x="37" y="79"/>
                  </a:cubicBezTo>
                  <a:cubicBezTo>
                    <a:pt x="24" y="53"/>
                    <a:pt x="12" y="27"/>
                    <a:pt x="0" y="0"/>
                  </a:cubicBezTo>
                  <a:cubicBezTo>
                    <a:pt x="8" y="27"/>
                    <a:pt x="17" y="53"/>
                    <a:pt x="28" y="79"/>
                  </a:cubicBezTo>
                  <a:close/>
                </a:path>
              </a:pathLst>
            </a:custGeom>
            <a:solidFill>
              <a:schemeClr val="tx2">
                <a:alpha val="20000"/>
              </a:schemeClr>
            </a:solidFill>
            <a:ln>
              <a:noFill/>
            </a:ln>
          </p:spPr>
        </p:sp>
        <p:sp>
          <p:nvSpPr>
            <p:cNvPr id="28" name="Freeform 15"/>
            <p:cNvSpPr/>
            <p:nvPr/>
          </p:nvSpPr>
          <p:spPr bwMode="auto">
            <a:xfrm>
              <a:off x="2573338" y="2817813"/>
              <a:ext cx="700088" cy="2835275"/>
            </a:xfrm>
            <a:custGeom>
              <a:avLst/>
              <a:gdLst/>
              <a:ahLst/>
              <a:cxnLst/>
              <a:rect l="0" t="0" r="r" b="b"/>
              <a:pathLst>
                <a:path w="178" h="722">
                  <a:moveTo>
                    <a:pt x="162" y="660"/>
                  </a:moveTo>
                  <a:cubicBezTo>
                    <a:pt x="145" y="618"/>
                    <a:pt x="130" y="576"/>
                    <a:pt x="116" y="534"/>
                  </a:cubicBezTo>
                  <a:cubicBezTo>
                    <a:pt x="84" y="437"/>
                    <a:pt x="59" y="337"/>
                    <a:pt x="40" y="236"/>
                  </a:cubicBezTo>
                  <a:cubicBezTo>
                    <a:pt x="29" y="175"/>
                    <a:pt x="20" y="113"/>
                    <a:pt x="12" y="51"/>
                  </a:cubicBezTo>
                  <a:cubicBezTo>
                    <a:pt x="8" y="34"/>
                    <a:pt x="4" y="17"/>
                    <a:pt x="0" y="0"/>
                  </a:cubicBezTo>
                  <a:cubicBezTo>
                    <a:pt x="8" y="79"/>
                    <a:pt x="19" y="159"/>
                    <a:pt x="33" y="237"/>
                  </a:cubicBezTo>
                  <a:cubicBezTo>
                    <a:pt x="51" y="339"/>
                    <a:pt x="76" y="439"/>
                    <a:pt x="107" y="537"/>
                  </a:cubicBezTo>
                  <a:cubicBezTo>
                    <a:pt x="123" y="586"/>
                    <a:pt x="141" y="634"/>
                    <a:pt x="160" y="681"/>
                  </a:cubicBezTo>
                  <a:cubicBezTo>
                    <a:pt x="166" y="695"/>
                    <a:pt x="172" y="708"/>
                    <a:pt x="178" y="722"/>
                  </a:cubicBezTo>
                  <a:cubicBezTo>
                    <a:pt x="176" y="717"/>
                    <a:pt x="175" y="713"/>
                    <a:pt x="174" y="708"/>
                  </a:cubicBezTo>
                  <a:cubicBezTo>
                    <a:pt x="169" y="692"/>
                    <a:pt x="165" y="676"/>
                    <a:pt x="162" y="660"/>
                  </a:cubicBezTo>
                  <a:close/>
                </a:path>
              </a:pathLst>
            </a:custGeom>
            <a:solidFill>
              <a:schemeClr val="tx2">
                <a:alpha val="20000"/>
              </a:schemeClr>
            </a:solidFill>
            <a:ln>
              <a:noFill/>
            </a:ln>
          </p:spPr>
        </p:sp>
        <p:sp>
          <p:nvSpPr>
            <p:cNvPr id="29" name="Freeform 16"/>
            <p:cNvSpPr/>
            <p:nvPr/>
          </p:nvSpPr>
          <p:spPr bwMode="auto">
            <a:xfrm>
              <a:off x="2506663" y="285750"/>
              <a:ext cx="90488" cy="2493963"/>
            </a:xfrm>
            <a:custGeom>
              <a:avLst/>
              <a:gdLst/>
              <a:ahLst/>
              <a:cxnLst/>
              <a:rect l="0" t="0" r="r" b="b"/>
              <a:pathLst>
                <a:path w="23" h="635">
                  <a:moveTo>
                    <a:pt x="11" y="577"/>
                  </a:moveTo>
                  <a:cubicBezTo>
                    <a:pt x="12" y="581"/>
                    <a:pt x="12" y="585"/>
                    <a:pt x="12" y="589"/>
                  </a:cubicBezTo>
                  <a:cubicBezTo>
                    <a:pt x="15" y="603"/>
                    <a:pt x="19" y="617"/>
                    <a:pt x="22" y="632"/>
                  </a:cubicBezTo>
                  <a:cubicBezTo>
                    <a:pt x="22" y="633"/>
                    <a:pt x="22" y="634"/>
                    <a:pt x="23" y="635"/>
                  </a:cubicBezTo>
                  <a:cubicBezTo>
                    <a:pt x="21" y="615"/>
                    <a:pt x="19" y="596"/>
                    <a:pt x="17" y="576"/>
                  </a:cubicBezTo>
                  <a:cubicBezTo>
                    <a:pt x="9" y="474"/>
                    <a:pt x="5" y="372"/>
                    <a:pt x="5" y="269"/>
                  </a:cubicBezTo>
                  <a:cubicBezTo>
                    <a:pt x="6" y="179"/>
                    <a:pt x="9" y="90"/>
                    <a:pt x="15" y="0"/>
                  </a:cubicBezTo>
                  <a:cubicBezTo>
                    <a:pt x="12" y="0"/>
                    <a:pt x="12" y="0"/>
                    <a:pt x="12" y="0"/>
                  </a:cubicBezTo>
                  <a:cubicBezTo>
                    <a:pt x="5" y="89"/>
                    <a:pt x="2" y="179"/>
                    <a:pt x="1" y="269"/>
                  </a:cubicBezTo>
                  <a:cubicBezTo>
                    <a:pt x="0" y="372"/>
                    <a:pt x="3" y="474"/>
                    <a:pt x="11" y="577"/>
                  </a:cubicBezTo>
                  <a:close/>
                </a:path>
              </a:pathLst>
            </a:custGeom>
            <a:solidFill>
              <a:schemeClr val="tx2">
                <a:alpha val="20000"/>
              </a:schemeClr>
            </a:solidFill>
            <a:ln>
              <a:noFill/>
            </a:ln>
          </p:spPr>
        </p:sp>
        <p:sp>
          <p:nvSpPr>
            <p:cNvPr id="30" name="Freeform 17"/>
            <p:cNvSpPr/>
            <p:nvPr/>
          </p:nvSpPr>
          <p:spPr bwMode="auto">
            <a:xfrm>
              <a:off x="2554288" y="2598738"/>
              <a:ext cx="66675" cy="420688"/>
            </a:xfrm>
            <a:custGeom>
              <a:avLst/>
              <a:gdLst/>
              <a:ahLst/>
              <a:cxnLst/>
              <a:rect l="0" t="0" r="r" b="b"/>
              <a:pathLst>
                <a:path w="17" h="107">
                  <a:moveTo>
                    <a:pt x="0" y="0"/>
                  </a:moveTo>
                  <a:cubicBezTo>
                    <a:pt x="2" y="19"/>
                    <a:pt x="3" y="37"/>
                    <a:pt x="5" y="56"/>
                  </a:cubicBezTo>
                  <a:cubicBezTo>
                    <a:pt x="9" y="73"/>
                    <a:pt x="13" y="90"/>
                    <a:pt x="17" y="107"/>
                  </a:cubicBezTo>
                  <a:cubicBezTo>
                    <a:pt x="15" y="87"/>
                    <a:pt x="13" y="66"/>
                    <a:pt x="11" y="46"/>
                  </a:cubicBezTo>
                  <a:cubicBezTo>
                    <a:pt x="10" y="45"/>
                    <a:pt x="10" y="44"/>
                    <a:pt x="10" y="43"/>
                  </a:cubicBezTo>
                  <a:cubicBezTo>
                    <a:pt x="7" y="28"/>
                    <a:pt x="3" y="14"/>
                    <a:pt x="0" y="0"/>
                  </a:cubicBezTo>
                  <a:close/>
                </a:path>
              </a:pathLst>
            </a:custGeom>
            <a:solidFill>
              <a:schemeClr val="tx2">
                <a:alpha val="20000"/>
              </a:schemeClr>
            </a:solidFill>
            <a:ln>
              <a:noFill/>
            </a:ln>
          </p:spPr>
        </p:sp>
        <p:sp>
          <p:nvSpPr>
            <p:cNvPr id="31" name="Freeform 18"/>
            <p:cNvSpPr/>
            <p:nvPr/>
          </p:nvSpPr>
          <p:spPr bwMode="auto">
            <a:xfrm>
              <a:off x="3143251" y="4757738"/>
              <a:ext cx="161925" cy="873125"/>
            </a:xfrm>
            <a:custGeom>
              <a:avLst/>
              <a:gdLst/>
              <a:ahLst/>
              <a:cxnLst/>
              <a:rect l="0" t="0" r="r" b="b"/>
              <a:pathLst>
                <a:path w="41" h="222">
                  <a:moveTo>
                    <a:pt x="0" y="0"/>
                  </a:moveTo>
                  <a:cubicBezTo>
                    <a:pt x="0" y="31"/>
                    <a:pt x="2" y="62"/>
                    <a:pt x="5" y="93"/>
                  </a:cubicBezTo>
                  <a:cubicBezTo>
                    <a:pt x="8" y="117"/>
                    <a:pt x="12" y="142"/>
                    <a:pt x="17" y="166"/>
                  </a:cubicBezTo>
                  <a:cubicBezTo>
                    <a:pt x="19" y="172"/>
                    <a:pt x="22" y="178"/>
                    <a:pt x="24" y="184"/>
                  </a:cubicBezTo>
                  <a:cubicBezTo>
                    <a:pt x="30" y="197"/>
                    <a:pt x="35" y="209"/>
                    <a:pt x="41" y="222"/>
                  </a:cubicBezTo>
                  <a:cubicBezTo>
                    <a:pt x="40" y="219"/>
                    <a:pt x="39" y="215"/>
                    <a:pt x="38" y="212"/>
                  </a:cubicBezTo>
                  <a:cubicBezTo>
                    <a:pt x="26" y="172"/>
                    <a:pt x="18" y="132"/>
                    <a:pt x="13" y="92"/>
                  </a:cubicBezTo>
                  <a:cubicBezTo>
                    <a:pt x="11" y="68"/>
                    <a:pt x="9" y="45"/>
                    <a:pt x="8" y="22"/>
                  </a:cubicBezTo>
                  <a:cubicBezTo>
                    <a:pt x="8" y="21"/>
                    <a:pt x="7" y="20"/>
                    <a:pt x="7" y="18"/>
                  </a:cubicBezTo>
                  <a:cubicBezTo>
                    <a:pt x="5" y="12"/>
                    <a:pt x="2" y="6"/>
                    <a:pt x="0" y="0"/>
                  </a:cubicBezTo>
                  <a:close/>
                </a:path>
              </a:pathLst>
            </a:custGeom>
            <a:solidFill>
              <a:schemeClr val="tx2">
                <a:alpha val="20000"/>
              </a:schemeClr>
            </a:solidFill>
            <a:ln>
              <a:noFill/>
            </a:ln>
          </p:spPr>
        </p:sp>
        <p:sp>
          <p:nvSpPr>
            <p:cNvPr id="32" name="Freeform 19"/>
            <p:cNvSpPr/>
            <p:nvPr/>
          </p:nvSpPr>
          <p:spPr bwMode="auto">
            <a:xfrm>
              <a:off x="3148013" y="1282700"/>
              <a:ext cx="1768475" cy="3448050"/>
            </a:xfrm>
            <a:custGeom>
              <a:avLst/>
              <a:gdLst/>
              <a:ahLst/>
              <a:cxnLst/>
              <a:rect l="0" t="0" r="r" b="b"/>
              <a:pathLst>
                <a:path w="450" h="878">
                  <a:moveTo>
                    <a:pt x="7" y="854"/>
                  </a:moveTo>
                  <a:cubicBezTo>
                    <a:pt x="10" y="772"/>
                    <a:pt x="26" y="691"/>
                    <a:pt x="50" y="613"/>
                  </a:cubicBezTo>
                  <a:cubicBezTo>
                    <a:pt x="75" y="535"/>
                    <a:pt x="109" y="460"/>
                    <a:pt x="149" y="388"/>
                  </a:cubicBezTo>
                  <a:cubicBezTo>
                    <a:pt x="189" y="316"/>
                    <a:pt x="235" y="248"/>
                    <a:pt x="285" y="183"/>
                  </a:cubicBezTo>
                  <a:cubicBezTo>
                    <a:pt x="310" y="151"/>
                    <a:pt x="337" y="119"/>
                    <a:pt x="364" y="89"/>
                  </a:cubicBezTo>
                  <a:cubicBezTo>
                    <a:pt x="378" y="74"/>
                    <a:pt x="392" y="58"/>
                    <a:pt x="406" y="44"/>
                  </a:cubicBezTo>
                  <a:cubicBezTo>
                    <a:pt x="421" y="29"/>
                    <a:pt x="435" y="15"/>
                    <a:pt x="450" y="1"/>
                  </a:cubicBezTo>
                  <a:cubicBezTo>
                    <a:pt x="450" y="0"/>
                    <a:pt x="450" y="0"/>
                    <a:pt x="450" y="0"/>
                  </a:cubicBezTo>
                  <a:cubicBezTo>
                    <a:pt x="434" y="14"/>
                    <a:pt x="420" y="28"/>
                    <a:pt x="405" y="43"/>
                  </a:cubicBezTo>
                  <a:cubicBezTo>
                    <a:pt x="391" y="57"/>
                    <a:pt x="377" y="72"/>
                    <a:pt x="363" y="88"/>
                  </a:cubicBezTo>
                  <a:cubicBezTo>
                    <a:pt x="335" y="118"/>
                    <a:pt x="308" y="149"/>
                    <a:pt x="283" y="181"/>
                  </a:cubicBezTo>
                  <a:cubicBezTo>
                    <a:pt x="232" y="246"/>
                    <a:pt x="185" y="314"/>
                    <a:pt x="145" y="386"/>
                  </a:cubicBezTo>
                  <a:cubicBezTo>
                    <a:pt x="104" y="457"/>
                    <a:pt x="70" y="533"/>
                    <a:pt x="45" y="611"/>
                  </a:cubicBezTo>
                  <a:cubicBezTo>
                    <a:pt x="19" y="690"/>
                    <a:pt x="3" y="771"/>
                    <a:pt x="0" y="854"/>
                  </a:cubicBezTo>
                  <a:cubicBezTo>
                    <a:pt x="0" y="856"/>
                    <a:pt x="0" y="857"/>
                    <a:pt x="0" y="859"/>
                  </a:cubicBezTo>
                  <a:cubicBezTo>
                    <a:pt x="2" y="865"/>
                    <a:pt x="4" y="872"/>
                    <a:pt x="7" y="878"/>
                  </a:cubicBezTo>
                  <a:cubicBezTo>
                    <a:pt x="7" y="870"/>
                    <a:pt x="7" y="862"/>
                    <a:pt x="7" y="854"/>
                  </a:cubicBezTo>
                  <a:close/>
                </a:path>
              </a:pathLst>
            </a:custGeom>
            <a:solidFill>
              <a:schemeClr val="tx2">
                <a:alpha val="20000"/>
              </a:schemeClr>
            </a:solidFill>
            <a:ln>
              <a:noFill/>
            </a:ln>
          </p:spPr>
        </p:sp>
        <p:sp>
          <p:nvSpPr>
            <p:cNvPr id="33" name="Freeform 20"/>
            <p:cNvSpPr/>
            <p:nvPr/>
          </p:nvSpPr>
          <p:spPr bwMode="auto">
            <a:xfrm>
              <a:off x="3273426" y="5653088"/>
              <a:ext cx="138113" cy="287338"/>
            </a:xfrm>
            <a:custGeom>
              <a:avLst/>
              <a:gdLst/>
              <a:ahLst/>
              <a:cxnLst/>
              <a:rect l="0" t="0" r="r" b="b"/>
              <a:pathLst>
                <a:path w="35" h="73">
                  <a:moveTo>
                    <a:pt x="0" y="0"/>
                  </a:moveTo>
                  <a:cubicBezTo>
                    <a:pt x="7" y="24"/>
                    <a:pt x="16" y="49"/>
                    <a:pt x="26" y="73"/>
                  </a:cubicBezTo>
                  <a:cubicBezTo>
                    <a:pt x="35" y="73"/>
                    <a:pt x="35" y="73"/>
                    <a:pt x="35" y="73"/>
                  </a:cubicBezTo>
                  <a:cubicBezTo>
                    <a:pt x="23" y="49"/>
                    <a:pt x="11" y="24"/>
                    <a:pt x="0" y="0"/>
                  </a:cubicBezTo>
                  <a:close/>
                </a:path>
              </a:pathLst>
            </a:custGeom>
            <a:solidFill>
              <a:schemeClr val="tx2">
                <a:alpha val="20000"/>
              </a:schemeClr>
            </a:solidFill>
            <a:ln>
              <a:noFill/>
            </a:ln>
          </p:spPr>
        </p:sp>
        <p:sp>
          <p:nvSpPr>
            <p:cNvPr id="34" name="Freeform 21"/>
            <p:cNvSpPr/>
            <p:nvPr/>
          </p:nvSpPr>
          <p:spPr bwMode="auto">
            <a:xfrm>
              <a:off x="3143251" y="4656138"/>
              <a:ext cx="31750" cy="188913"/>
            </a:xfrm>
            <a:custGeom>
              <a:avLst/>
              <a:gdLst/>
              <a:ahLst/>
              <a:cxnLst/>
              <a:rect l="0" t="0" r="r" b="b"/>
              <a:pathLst>
                <a:path w="8" h="48">
                  <a:moveTo>
                    <a:pt x="7" y="44"/>
                  </a:moveTo>
                  <a:cubicBezTo>
                    <a:pt x="7" y="46"/>
                    <a:pt x="8" y="47"/>
                    <a:pt x="8" y="48"/>
                  </a:cubicBezTo>
                  <a:cubicBezTo>
                    <a:pt x="8" y="38"/>
                    <a:pt x="8" y="29"/>
                    <a:pt x="8" y="19"/>
                  </a:cubicBezTo>
                  <a:cubicBezTo>
                    <a:pt x="5" y="13"/>
                    <a:pt x="3" y="6"/>
                    <a:pt x="1" y="0"/>
                  </a:cubicBezTo>
                  <a:cubicBezTo>
                    <a:pt x="0" y="9"/>
                    <a:pt x="0" y="17"/>
                    <a:pt x="0" y="26"/>
                  </a:cubicBezTo>
                  <a:cubicBezTo>
                    <a:pt x="2" y="32"/>
                    <a:pt x="5" y="38"/>
                    <a:pt x="7" y="44"/>
                  </a:cubicBezTo>
                  <a:close/>
                </a:path>
              </a:pathLst>
            </a:custGeom>
            <a:solidFill>
              <a:schemeClr val="tx2">
                <a:alpha val="20000"/>
              </a:schemeClr>
            </a:solidFill>
            <a:ln>
              <a:noFill/>
            </a:ln>
          </p:spPr>
        </p:sp>
        <p:sp>
          <p:nvSpPr>
            <p:cNvPr id="35" name="Freeform 22"/>
            <p:cNvSpPr/>
            <p:nvPr/>
          </p:nvSpPr>
          <p:spPr bwMode="auto">
            <a:xfrm>
              <a:off x="3211513" y="5410200"/>
              <a:ext cx="203200" cy="530225"/>
            </a:xfrm>
            <a:custGeom>
              <a:avLst/>
              <a:gdLst/>
              <a:ahLst/>
              <a:cxnLst/>
              <a:rect l="0" t="0" r="r" b="b"/>
              <a:pathLst>
                <a:path w="52" h="135">
                  <a:moveTo>
                    <a:pt x="7" y="18"/>
                  </a:moveTo>
                  <a:cubicBezTo>
                    <a:pt x="5" y="12"/>
                    <a:pt x="2" y="6"/>
                    <a:pt x="0" y="0"/>
                  </a:cubicBezTo>
                  <a:cubicBezTo>
                    <a:pt x="3" y="16"/>
                    <a:pt x="7" y="32"/>
                    <a:pt x="12" y="48"/>
                  </a:cubicBezTo>
                  <a:cubicBezTo>
                    <a:pt x="13" y="53"/>
                    <a:pt x="14" y="57"/>
                    <a:pt x="16" y="62"/>
                  </a:cubicBezTo>
                  <a:cubicBezTo>
                    <a:pt x="27" y="86"/>
                    <a:pt x="39" y="111"/>
                    <a:pt x="51" y="135"/>
                  </a:cubicBezTo>
                  <a:cubicBezTo>
                    <a:pt x="52" y="135"/>
                    <a:pt x="52" y="135"/>
                    <a:pt x="52" y="135"/>
                  </a:cubicBezTo>
                  <a:cubicBezTo>
                    <a:pt x="41" y="109"/>
                    <a:pt x="32" y="83"/>
                    <a:pt x="24" y="56"/>
                  </a:cubicBezTo>
                  <a:cubicBezTo>
                    <a:pt x="18" y="43"/>
                    <a:pt x="13" y="31"/>
                    <a:pt x="7" y="18"/>
                  </a:cubicBezTo>
                  <a:close/>
                </a:path>
              </a:pathLst>
            </a:custGeom>
            <a:solidFill>
              <a:schemeClr val="tx2">
                <a:alpha val="20000"/>
              </a:schemeClr>
            </a:solidFill>
            <a:ln>
              <a:noFill/>
            </a:ln>
          </p:spPr>
        </p:sp>
      </p:grpSp>
      <p:grpSp>
        <p:nvGrpSpPr>
          <p:cNvPr id="10" name="Group 9"/>
          <p:cNvGrpSpPr/>
          <p:nvPr/>
        </p:nvGrpSpPr>
        <p:grpSpPr>
          <a:xfrm>
            <a:off x="27221" y="-786"/>
            <a:ext cx="2356674" cy="6854039"/>
            <a:chOff x="6627813" y="194833"/>
            <a:chExt cx="1952625" cy="5678918"/>
          </a:xfrm>
        </p:grpSpPr>
        <p:sp>
          <p:nvSpPr>
            <p:cNvPr id="11" name="Freeform 27"/>
            <p:cNvSpPr/>
            <p:nvPr/>
          </p:nvSpPr>
          <p:spPr bwMode="auto">
            <a:xfrm>
              <a:off x="6627813" y="194833"/>
              <a:ext cx="409575" cy="3646488"/>
            </a:xfrm>
            <a:custGeom>
              <a:avLst/>
              <a:gdLst/>
              <a:ahLst/>
              <a:cxnLst/>
              <a:rect l="0" t="0" r="r" b="b"/>
              <a:pathLst>
                <a:path w="103" h="920">
                  <a:moveTo>
                    <a:pt x="7" y="210"/>
                  </a:moveTo>
                  <a:cubicBezTo>
                    <a:pt x="11" y="288"/>
                    <a:pt x="17" y="367"/>
                    <a:pt x="26" y="445"/>
                  </a:cubicBezTo>
                  <a:cubicBezTo>
                    <a:pt x="34" y="523"/>
                    <a:pt x="44" y="601"/>
                    <a:pt x="57" y="679"/>
                  </a:cubicBezTo>
                  <a:cubicBezTo>
                    <a:pt x="69" y="757"/>
                    <a:pt x="84" y="834"/>
                    <a:pt x="101" y="911"/>
                  </a:cubicBezTo>
                  <a:cubicBezTo>
                    <a:pt x="102" y="914"/>
                    <a:pt x="103" y="917"/>
                    <a:pt x="103" y="920"/>
                  </a:cubicBezTo>
                  <a:cubicBezTo>
                    <a:pt x="102" y="905"/>
                    <a:pt x="100" y="889"/>
                    <a:pt x="99" y="874"/>
                  </a:cubicBezTo>
                  <a:cubicBezTo>
                    <a:pt x="99" y="871"/>
                    <a:pt x="99" y="868"/>
                    <a:pt x="99" y="866"/>
                  </a:cubicBezTo>
                  <a:cubicBezTo>
                    <a:pt x="85" y="803"/>
                    <a:pt x="73" y="741"/>
                    <a:pt x="63" y="678"/>
                  </a:cubicBezTo>
                  <a:cubicBezTo>
                    <a:pt x="50" y="600"/>
                    <a:pt x="39" y="523"/>
                    <a:pt x="30" y="444"/>
                  </a:cubicBezTo>
                  <a:cubicBezTo>
                    <a:pt x="21" y="366"/>
                    <a:pt x="14" y="288"/>
                    <a:pt x="9" y="209"/>
                  </a:cubicBezTo>
                  <a:cubicBezTo>
                    <a:pt x="7" y="170"/>
                    <a:pt x="5" y="131"/>
                    <a:pt x="3" y="92"/>
                  </a:cubicBezTo>
                  <a:cubicBezTo>
                    <a:pt x="2" y="61"/>
                    <a:pt x="1" y="31"/>
                    <a:pt x="1" y="0"/>
                  </a:cubicBezTo>
                  <a:cubicBezTo>
                    <a:pt x="0" y="0"/>
                    <a:pt x="0" y="0"/>
                    <a:pt x="0" y="0"/>
                  </a:cubicBezTo>
                  <a:cubicBezTo>
                    <a:pt x="0" y="31"/>
                    <a:pt x="1" y="61"/>
                    <a:pt x="1" y="92"/>
                  </a:cubicBezTo>
                  <a:cubicBezTo>
                    <a:pt x="3" y="131"/>
                    <a:pt x="4" y="170"/>
                    <a:pt x="7" y="210"/>
                  </a:cubicBezTo>
                  <a:close/>
                </a:path>
              </a:pathLst>
            </a:custGeom>
            <a:solidFill>
              <a:schemeClr val="tx2"/>
            </a:solidFill>
            <a:ln>
              <a:noFill/>
            </a:ln>
          </p:spPr>
        </p:sp>
        <p:sp>
          <p:nvSpPr>
            <p:cNvPr id="12" name="Freeform 28"/>
            <p:cNvSpPr/>
            <p:nvPr/>
          </p:nvSpPr>
          <p:spPr bwMode="auto">
            <a:xfrm>
              <a:off x="7061201" y="3771900"/>
              <a:ext cx="350838" cy="1309688"/>
            </a:xfrm>
            <a:custGeom>
              <a:avLst/>
              <a:gdLst/>
              <a:ahLst/>
              <a:cxnLst/>
              <a:rect l="0" t="0" r="r" b="b"/>
              <a:pathLst>
                <a:path w="88" h="330">
                  <a:moveTo>
                    <a:pt x="53" y="229"/>
                  </a:moveTo>
                  <a:cubicBezTo>
                    <a:pt x="64" y="263"/>
                    <a:pt x="75" y="297"/>
                    <a:pt x="88" y="330"/>
                  </a:cubicBezTo>
                  <a:cubicBezTo>
                    <a:pt x="88" y="323"/>
                    <a:pt x="88" y="315"/>
                    <a:pt x="88" y="308"/>
                  </a:cubicBezTo>
                  <a:cubicBezTo>
                    <a:pt x="88" y="307"/>
                    <a:pt x="88" y="305"/>
                    <a:pt x="88" y="304"/>
                  </a:cubicBezTo>
                  <a:cubicBezTo>
                    <a:pt x="79" y="278"/>
                    <a:pt x="70" y="252"/>
                    <a:pt x="62" y="226"/>
                  </a:cubicBezTo>
                  <a:cubicBezTo>
                    <a:pt x="38" y="152"/>
                    <a:pt x="17" y="76"/>
                    <a:pt x="0" y="0"/>
                  </a:cubicBezTo>
                  <a:cubicBezTo>
                    <a:pt x="2" y="21"/>
                    <a:pt x="4" y="42"/>
                    <a:pt x="7" y="63"/>
                  </a:cubicBezTo>
                  <a:cubicBezTo>
                    <a:pt x="21" y="119"/>
                    <a:pt x="36" y="174"/>
                    <a:pt x="53" y="229"/>
                  </a:cubicBezTo>
                  <a:close/>
                </a:path>
              </a:pathLst>
            </a:custGeom>
            <a:solidFill>
              <a:schemeClr val="tx2"/>
            </a:solidFill>
            <a:ln>
              <a:noFill/>
            </a:ln>
          </p:spPr>
        </p:sp>
        <p:sp>
          <p:nvSpPr>
            <p:cNvPr id="13" name="Freeform 29"/>
            <p:cNvSpPr/>
            <p:nvPr/>
          </p:nvSpPr>
          <p:spPr bwMode="auto">
            <a:xfrm>
              <a:off x="7439026" y="5053013"/>
              <a:ext cx="357188" cy="820738"/>
            </a:xfrm>
            <a:custGeom>
              <a:avLst/>
              <a:gdLst/>
              <a:ahLst/>
              <a:cxnLst/>
              <a:rect l="0" t="0" r="r" b="b"/>
              <a:pathLst>
                <a:path w="90" h="207">
                  <a:moveTo>
                    <a:pt x="6" y="15"/>
                  </a:moveTo>
                  <a:cubicBezTo>
                    <a:pt x="4" y="10"/>
                    <a:pt x="2" y="5"/>
                    <a:pt x="0" y="0"/>
                  </a:cubicBezTo>
                  <a:cubicBezTo>
                    <a:pt x="0" y="9"/>
                    <a:pt x="0" y="19"/>
                    <a:pt x="1" y="29"/>
                  </a:cubicBezTo>
                  <a:cubicBezTo>
                    <a:pt x="14" y="62"/>
                    <a:pt x="27" y="95"/>
                    <a:pt x="42" y="127"/>
                  </a:cubicBezTo>
                  <a:cubicBezTo>
                    <a:pt x="54" y="154"/>
                    <a:pt x="67" y="181"/>
                    <a:pt x="80" y="207"/>
                  </a:cubicBezTo>
                  <a:cubicBezTo>
                    <a:pt x="90" y="207"/>
                    <a:pt x="90" y="207"/>
                    <a:pt x="90" y="207"/>
                  </a:cubicBezTo>
                  <a:cubicBezTo>
                    <a:pt x="76" y="180"/>
                    <a:pt x="63" y="152"/>
                    <a:pt x="50" y="123"/>
                  </a:cubicBezTo>
                  <a:cubicBezTo>
                    <a:pt x="34" y="88"/>
                    <a:pt x="20" y="51"/>
                    <a:pt x="6" y="15"/>
                  </a:cubicBezTo>
                  <a:close/>
                </a:path>
              </a:pathLst>
            </a:custGeom>
            <a:solidFill>
              <a:schemeClr val="tx2"/>
            </a:solidFill>
            <a:ln>
              <a:noFill/>
            </a:ln>
          </p:spPr>
        </p:sp>
        <p:sp>
          <p:nvSpPr>
            <p:cNvPr id="14" name="Freeform 30"/>
            <p:cNvSpPr/>
            <p:nvPr/>
          </p:nvSpPr>
          <p:spPr bwMode="auto">
            <a:xfrm>
              <a:off x="7037388" y="3811588"/>
              <a:ext cx="457200" cy="1852613"/>
            </a:xfrm>
            <a:custGeom>
              <a:avLst/>
              <a:gdLst/>
              <a:ahLst/>
              <a:cxnLst/>
              <a:rect l="0" t="0" r="r" b="b"/>
              <a:pathLst>
                <a:path w="115" h="467">
                  <a:moveTo>
                    <a:pt x="101" y="409"/>
                  </a:moveTo>
                  <a:cubicBezTo>
                    <a:pt x="93" y="388"/>
                    <a:pt x="85" y="366"/>
                    <a:pt x="78" y="344"/>
                  </a:cubicBezTo>
                  <a:cubicBezTo>
                    <a:pt x="57" y="281"/>
                    <a:pt x="41" y="216"/>
                    <a:pt x="29" y="151"/>
                  </a:cubicBezTo>
                  <a:cubicBezTo>
                    <a:pt x="22" y="119"/>
                    <a:pt x="17" y="86"/>
                    <a:pt x="13" y="53"/>
                  </a:cubicBezTo>
                  <a:cubicBezTo>
                    <a:pt x="9" y="35"/>
                    <a:pt x="4" y="18"/>
                    <a:pt x="0" y="0"/>
                  </a:cubicBezTo>
                  <a:cubicBezTo>
                    <a:pt x="5" y="51"/>
                    <a:pt x="12" y="102"/>
                    <a:pt x="21" y="152"/>
                  </a:cubicBezTo>
                  <a:cubicBezTo>
                    <a:pt x="33" y="218"/>
                    <a:pt x="49" y="283"/>
                    <a:pt x="69" y="347"/>
                  </a:cubicBezTo>
                  <a:cubicBezTo>
                    <a:pt x="79" y="378"/>
                    <a:pt x="90" y="410"/>
                    <a:pt x="103" y="441"/>
                  </a:cubicBezTo>
                  <a:cubicBezTo>
                    <a:pt x="107" y="449"/>
                    <a:pt x="111" y="458"/>
                    <a:pt x="115" y="467"/>
                  </a:cubicBezTo>
                  <a:cubicBezTo>
                    <a:pt x="114" y="464"/>
                    <a:pt x="113" y="461"/>
                    <a:pt x="112" y="458"/>
                  </a:cubicBezTo>
                  <a:cubicBezTo>
                    <a:pt x="108" y="442"/>
                    <a:pt x="104" y="425"/>
                    <a:pt x="101" y="409"/>
                  </a:cubicBezTo>
                  <a:close/>
                </a:path>
              </a:pathLst>
            </a:custGeom>
            <a:solidFill>
              <a:schemeClr val="tx2"/>
            </a:solidFill>
            <a:ln>
              <a:noFill/>
            </a:ln>
          </p:spPr>
        </p:sp>
        <p:sp>
          <p:nvSpPr>
            <p:cNvPr id="15" name="Freeform 31"/>
            <p:cNvSpPr/>
            <p:nvPr/>
          </p:nvSpPr>
          <p:spPr bwMode="auto">
            <a:xfrm>
              <a:off x="6992938" y="1263650"/>
              <a:ext cx="144463" cy="2508250"/>
            </a:xfrm>
            <a:custGeom>
              <a:avLst/>
              <a:gdLst/>
              <a:ahLst/>
              <a:cxnLst/>
              <a:rect l="0" t="0" r="r" b="b"/>
              <a:pathLst>
                <a:path w="36" h="633">
                  <a:moveTo>
                    <a:pt x="17" y="633"/>
                  </a:moveTo>
                  <a:cubicBezTo>
                    <a:pt x="15" y="621"/>
                    <a:pt x="14" y="609"/>
                    <a:pt x="13" y="597"/>
                  </a:cubicBezTo>
                  <a:cubicBezTo>
                    <a:pt x="8" y="530"/>
                    <a:pt x="5" y="464"/>
                    <a:pt x="5" y="398"/>
                  </a:cubicBezTo>
                  <a:cubicBezTo>
                    <a:pt x="5" y="331"/>
                    <a:pt x="8" y="265"/>
                    <a:pt x="13" y="198"/>
                  </a:cubicBezTo>
                  <a:cubicBezTo>
                    <a:pt x="15" y="165"/>
                    <a:pt x="18" y="132"/>
                    <a:pt x="22" y="99"/>
                  </a:cubicBezTo>
                  <a:cubicBezTo>
                    <a:pt x="26" y="66"/>
                    <a:pt x="30" y="33"/>
                    <a:pt x="36" y="0"/>
                  </a:cubicBezTo>
                  <a:cubicBezTo>
                    <a:pt x="35" y="0"/>
                    <a:pt x="35" y="0"/>
                    <a:pt x="35" y="0"/>
                  </a:cubicBezTo>
                  <a:cubicBezTo>
                    <a:pt x="29" y="33"/>
                    <a:pt x="24" y="66"/>
                    <a:pt x="20" y="99"/>
                  </a:cubicBezTo>
                  <a:cubicBezTo>
                    <a:pt x="16" y="132"/>
                    <a:pt x="13" y="165"/>
                    <a:pt x="10" y="198"/>
                  </a:cubicBezTo>
                  <a:cubicBezTo>
                    <a:pt x="4" y="264"/>
                    <a:pt x="1" y="331"/>
                    <a:pt x="1" y="398"/>
                  </a:cubicBezTo>
                  <a:cubicBezTo>
                    <a:pt x="0" y="461"/>
                    <a:pt x="2" y="525"/>
                    <a:pt x="7" y="589"/>
                  </a:cubicBezTo>
                  <a:cubicBezTo>
                    <a:pt x="10" y="603"/>
                    <a:pt x="13" y="618"/>
                    <a:pt x="16" y="632"/>
                  </a:cubicBezTo>
                  <a:cubicBezTo>
                    <a:pt x="16" y="632"/>
                    <a:pt x="17" y="633"/>
                    <a:pt x="17" y="633"/>
                  </a:cubicBezTo>
                  <a:close/>
                </a:path>
              </a:pathLst>
            </a:custGeom>
            <a:solidFill>
              <a:schemeClr val="tx2"/>
            </a:solidFill>
            <a:ln>
              <a:noFill/>
            </a:ln>
          </p:spPr>
        </p:sp>
        <p:sp>
          <p:nvSpPr>
            <p:cNvPr id="16" name="Freeform 32"/>
            <p:cNvSpPr/>
            <p:nvPr/>
          </p:nvSpPr>
          <p:spPr bwMode="auto">
            <a:xfrm>
              <a:off x="7526338" y="5640388"/>
              <a:ext cx="111125" cy="233363"/>
            </a:xfrm>
            <a:custGeom>
              <a:avLst/>
              <a:gdLst/>
              <a:ahLst/>
              <a:cxnLst/>
              <a:rect l="0" t="0" r="r" b="b"/>
              <a:pathLst>
                <a:path w="28" h="59">
                  <a:moveTo>
                    <a:pt x="22" y="59"/>
                  </a:moveTo>
                  <a:cubicBezTo>
                    <a:pt x="28" y="59"/>
                    <a:pt x="28" y="59"/>
                    <a:pt x="28" y="59"/>
                  </a:cubicBezTo>
                  <a:cubicBezTo>
                    <a:pt x="18" y="40"/>
                    <a:pt x="9" y="20"/>
                    <a:pt x="0" y="0"/>
                  </a:cubicBezTo>
                  <a:cubicBezTo>
                    <a:pt x="6" y="20"/>
                    <a:pt x="13" y="40"/>
                    <a:pt x="22" y="59"/>
                  </a:cubicBezTo>
                  <a:close/>
                </a:path>
              </a:pathLst>
            </a:custGeom>
            <a:solidFill>
              <a:schemeClr val="tx2"/>
            </a:solidFill>
            <a:ln>
              <a:noFill/>
            </a:ln>
          </p:spPr>
        </p:sp>
        <p:sp>
          <p:nvSpPr>
            <p:cNvPr id="17" name="Freeform 33"/>
            <p:cNvSpPr/>
            <p:nvPr/>
          </p:nvSpPr>
          <p:spPr bwMode="auto">
            <a:xfrm>
              <a:off x="7021513" y="3598863"/>
              <a:ext cx="68263" cy="423863"/>
            </a:xfrm>
            <a:custGeom>
              <a:avLst/>
              <a:gdLst/>
              <a:ahLst/>
              <a:cxnLst/>
              <a:rect l="0" t="0" r="r" b="b"/>
              <a:pathLst>
                <a:path w="17" h="107">
                  <a:moveTo>
                    <a:pt x="4" y="54"/>
                  </a:moveTo>
                  <a:cubicBezTo>
                    <a:pt x="8" y="72"/>
                    <a:pt x="13" y="89"/>
                    <a:pt x="17" y="107"/>
                  </a:cubicBezTo>
                  <a:cubicBezTo>
                    <a:pt x="14" y="86"/>
                    <a:pt x="12" y="65"/>
                    <a:pt x="10" y="44"/>
                  </a:cubicBezTo>
                  <a:cubicBezTo>
                    <a:pt x="10" y="44"/>
                    <a:pt x="9" y="43"/>
                    <a:pt x="9" y="43"/>
                  </a:cubicBezTo>
                  <a:cubicBezTo>
                    <a:pt x="6" y="29"/>
                    <a:pt x="3" y="14"/>
                    <a:pt x="0" y="0"/>
                  </a:cubicBezTo>
                  <a:cubicBezTo>
                    <a:pt x="0" y="2"/>
                    <a:pt x="0" y="5"/>
                    <a:pt x="0" y="8"/>
                  </a:cubicBezTo>
                  <a:cubicBezTo>
                    <a:pt x="1" y="23"/>
                    <a:pt x="3" y="39"/>
                    <a:pt x="4" y="54"/>
                  </a:cubicBezTo>
                  <a:close/>
                </a:path>
              </a:pathLst>
            </a:custGeom>
            <a:solidFill>
              <a:schemeClr val="tx2"/>
            </a:solidFill>
            <a:ln>
              <a:noFill/>
            </a:ln>
          </p:spPr>
        </p:sp>
        <p:sp>
          <p:nvSpPr>
            <p:cNvPr id="18" name="Freeform 34"/>
            <p:cNvSpPr/>
            <p:nvPr/>
          </p:nvSpPr>
          <p:spPr bwMode="auto">
            <a:xfrm>
              <a:off x="7412038" y="2801938"/>
              <a:ext cx="1168400" cy="2251075"/>
            </a:xfrm>
            <a:custGeom>
              <a:avLst/>
              <a:gdLst/>
              <a:ahLst/>
              <a:cxnLst/>
              <a:rect l="0" t="0" r="r" b="b"/>
              <a:pathLst>
                <a:path w="294" h="568">
                  <a:moveTo>
                    <a:pt x="8" y="553"/>
                  </a:moveTo>
                  <a:cubicBezTo>
                    <a:pt x="9" y="501"/>
                    <a:pt x="19" y="448"/>
                    <a:pt x="35" y="397"/>
                  </a:cubicBezTo>
                  <a:cubicBezTo>
                    <a:pt x="51" y="347"/>
                    <a:pt x="73" y="298"/>
                    <a:pt x="99" y="252"/>
                  </a:cubicBezTo>
                  <a:cubicBezTo>
                    <a:pt x="124" y="205"/>
                    <a:pt x="154" y="161"/>
                    <a:pt x="187" y="119"/>
                  </a:cubicBezTo>
                  <a:cubicBezTo>
                    <a:pt x="203" y="98"/>
                    <a:pt x="220" y="77"/>
                    <a:pt x="238" y="58"/>
                  </a:cubicBezTo>
                  <a:cubicBezTo>
                    <a:pt x="247" y="48"/>
                    <a:pt x="256" y="38"/>
                    <a:pt x="265" y="28"/>
                  </a:cubicBezTo>
                  <a:cubicBezTo>
                    <a:pt x="274" y="19"/>
                    <a:pt x="284" y="9"/>
                    <a:pt x="294" y="0"/>
                  </a:cubicBezTo>
                  <a:cubicBezTo>
                    <a:pt x="293" y="0"/>
                    <a:pt x="293" y="0"/>
                    <a:pt x="293" y="0"/>
                  </a:cubicBezTo>
                  <a:cubicBezTo>
                    <a:pt x="283" y="9"/>
                    <a:pt x="273" y="18"/>
                    <a:pt x="264" y="27"/>
                  </a:cubicBezTo>
                  <a:cubicBezTo>
                    <a:pt x="255" y="37"/>
                    <a:pt x="246" y="47"/>
                    <a:pt x="237" y="56"/>
                  </a:cubicBezTo>
                  <a:cubicBezTo>
                    <a:pt x="218" y="76"/>
                    <a:pt x="201" y="96"/>
                    <a:pt x="185" y="117"/>
                  </a:cubicBezTo>
                  <a:cubicBezTo>
                    <a:pt x="151" y="159"/>
                    <a:pt x="121" y="203"/>
                    <a:pt x="95" y="249"/>
                  </a:cubicBezTo>
                  <a:cubicBezTo>
                    <a:pt x="68" y="296"/>
                    <a:pt x="46" y="345"/>
                    <a:pt x="30" y="396"/>
                  </a:cubicBezTo>
                  <a:cubicBezTo>
                    <a:pt x="13" y="445"/>
                    <a:pt x="3" y="497"/>
                    <a:pt x="0" y="549"/>
                  </a:cubicBezTo>
                  <a:cubicBezTo>
                    <a:pt x="3" y="555"/>
                    <a:pt x="5" y="561"/>
                    <a:pt x="7" y="568"/>
                  </a:cubicBezTo>
                  <a:cubicBezTo>
                    <a:pt x="7" y="563"/>
                    <a:pt x="7" y="558"/>
                    <a:pt x="8" y="553"/>
                  </a:cubicBezTo>
                  <a:close/>
                </a:path>
              </a:pathLst>
            </a:custGeom>
            <a:solidFill>
              <a:schemeClr val="tx2"/>
            </a:solidFill>
            <a:ln>
              <a:noFill/>
            </a:ln>
          </p:spPr>
        </p:sp>
        <p:sp>
          <p:nvSpPr>
            <p:cNvPr id="19" name="Freeform 35"/>
            <p:cNvSpPr/>
            <p:nvPr/>
          </p:nvSpPr>
          <p:spPr bwMode="auto">
            <a:xfrm>
              <a:off x="7494588" y="5664200"/>
              <a:ext cx="100013" cy="209550"/>
            </a:xfrm>
            <a:custGeom>
              <a:avLst/>
              <a:gdLst/>
              <a:ahLst/>
              <a:cxnLst/>
              <a:rect l="0" t="0" r="r" b="b"/>
              <a:pathLst>
                <a:path w="25" h="53">
                  <a:moveTo>
                    <a:pt x="0" y="0"/>
                  </a:moveTo>
                  <a:cubicBezTo>
                    <a:pt x="5" y="18"/>
                    <a:pt x="12" y="36"/>
                    <a:pt x="19" y="53"/>
                  </a:cubicBezTo>
                  <a:cubicBezTo>
                    <a:pt x="25" y="53"/>
                    <a:pt x="25" y="53"/>
                    <a:pt x="25" y="53"/>
                  </a:cubicBezTo>
                  <a:cubicBezTo>
                    <a:pt x="16" y="36"/>
                    <a:pt x="8" y="18"/>
                    <a:pt x="0" y="0"/>
                  </a:cubicBezTo>
                  <a:close/>
                </a:path>
              </a:pathLst>
            </a:custGeom>
            <a:solidFill>
              <a:schemeClr val="tx2"/>
            </a:solidFill>
            <a:ln>
              <a:noFill/>
            </a:ln>
          </p:spPr>
        </p:sp>
        <p:sp>
          <p:nvSpPr>
            <p:cNvPr id="20" name="Freeform 36"/>
            <p:cNvSpPr/>
            <p:nvPr/>
          </p:nvSpPr>
          <p:spPr bwMode="auto">
            <a:xfrm>
              <a:off x="7412038" y="5081588"/>
              <a:ext cx="114300" cy="558800"/>
            </a:xfrm>
            <a:custGeom>
              <a:avLst/>
              <a:gdLst/>
              <a:ahLst/>
              <a:cxnLst/>
              <a:rect l="0" t="0" r="r" b="b"/>
              <a:pathLst>
                <a:path w="29" h="141">
                  <a:moveTo>
                    <a:pt x="0" y="0"/>
                  </a:moveTo>
                  <a:cubicBezTo>
                    <a:pt x="0" y="30"/>
                    <a:pt x="2" y="60"/>
                    <a:pt x="7" y="89"/>
                  </a:cubicBezTo>
                  <a:cubicBezTo>
                    <a:pt x="11" y="98"/>
                    <a:pt x="14" y="108"/>
                    <a:pt x="18" y="117"/>
                  </a:cubicBezTo>
                  <a:cubicBezTo>
                    <a:pt x="22" y="125"/>
                    <a:pt x="25" y="133"/>
                    <a:pt x="29" y="141"/>
                  </a:cubicBezTo>
                  <a:cubicBezTo>
                    <a:pt x="28" y="139"/>
                    <a:pt x="28" y="137"/>
                    <a:pt x="27" y="135"/>
                  </a:cubicBezTo>
                  <a:cubicBezTo>
                    <a:pt x="16" y="98"/>
                    <a:pt x="10" y="60"/>
                    <a:pt x="8" y="22"/>
                  </a:cubicBezTo>
                  <a:cubicBezTo>
                    <a:pt x="7" y="18"/>
                    <a:pt x="5" y="15"/>
                    <a:pt x="4" y="11"/>
                  </a:cubicBezTo>
                  <a:cubicBezTo>
                    <a:pt x="2" y="7"/>
                    <a:pt x="1" y="3"/>
                    <a:pt x="0" y="0"/>
                  </a:cubicBezTo>
                  <a:close/>
                </a:path>
              </a:pathLst>
            </a:custGeom>
            <a:solidFill>
              <a:schemeClr val="tx2"/>
            </a:solidFill>
            <a:ln>
              <a:noFill/>
            </a:ln>
          </p:spPr>
        </p:sp>
        <p:sp>
          <p:nvSpPr>
            <p:cNvPr id="21" name="Freeform 37"/>
            <p:cNvSpPr/>
            <p:nvPr/>
          </p:nvSpPr>
          <p:spPr bwMode="auto">
            <a:xfrm>
              <a:off x="7412038" y="4978400"/>
              <a:ext cx="31750" cy="188913"/>
            </a:xfrm>
            <a:custGeom>
              <a:avLst/>
              <a:gdLst/>
              <a:ahLst/>
              <a:cxnLst/>
              <a:rect l="0" t="0" r="r" b="b"/>
              <a:pathLst>
                <a:path w="8" h="48">
                  <a:moveTo>
                    <a:pt x="0" y="26"/>
                  </a:moveTo>
                  <a:cubicBezTo>
                    <a:pt x="1" y="29"/>
                    <a:pt x="2" y="33"/>
                    <a:pt x="4" y="37"/>
                  </a:cubicBezTo>
                  <a:cubicBezTo>
                    <a:pt x="5" y="41"/>
                    <a:pt x="7" y="44"/>
                    <a:pt x="8" y="48"/>
                  </a:cubicBezTo>
                  <a:cubicBezTo>
                    <a:pt x="7" y="38"/>
                    <a:pt x="7" y="28"/>
                    <a:pt x="7" y="19"/>
                  </a:cubicBezTo>
                  <a:cubicBezTo>
                    <a:pt x="5" y="12"/>
                    <a:pt x="3" y="6"/>
                    <a:pt x="0" y="0"/>
                  </a:cubicBezTo>
                  <a:cubicBezTo>
                    <a:pt x="0" y="1"/>
                    <a:pt x="0" y="3"/>
                    <a:pt x="0" y="4"/>
                  </a:cubicBezTo>
                  <a:cubicBezTo>
                    <a:pt x="0" y="11"/>
                    <a:pt x="0" y="19"/>
                    <a:pt x="0" y="26"/>
                  </a:cubicBezTo>
                  <a:close/>
                </a:path>
              </a:pathLst>
            </a:custGeom>
            <a:solidFill>
              <a:schemeClr val="tx2"/>
            </a:solidFill>
            <a:ln>
              <a:noFill/>
            </a:ln>
          </p:spPr>
        </p:sp>
        <p:sp>
          <p:nvSpPr>
            <p:cNvPr id="22" name="Freeform 38"/>
            <p:cNvSpPr/>
            <p:nvPr/>
          </p:nvSpPr>
          <p:spPr bwMode="auto">
            <a:xfrm>
              <a:off x="7439026" y="5434013"/>
              <a:ext cx="174625" cy="439738"/>
            </a:xfrm>
            <a:custGeom>
              <a:avLst/>
              <a:gdLst/>
              <a:ahLst/>
              <a:cxnLst/>
              <a:rect l="0" t="0" r="r" b="b"/>
              <a:pathLst>
                <a:path w="44" h="111">
                  <a:moveTo>
                    <a:pt x="11" y="28"/>
                  </a:moveTo>
                  <a:cubicBezTo>
                    <a:pt x="7" y="19"/>
                    <a:pt x="4" y="9"/>
                    <a:pt x="0" y="0"/>
                  </a:cubicBezTo>
                  <a:cubicBezTo>
                    <a:pt x="3" y="16"/>
                    <a:pt x="7" y="33"/>
                    <a:pt x="11" y="49"/>
                  </a:cubicBezTo>
                  <a:cubicBezTo>
                    <a:pt x="12" y="52"/>
                    <a:pt x="13" y="55"/>
                    <a:pt x="14" y="58"/>
                  </a:cubicBezTo>
                  <a:cubicBezTo>
                    <a:pt x="22" y="76"/>
                    <a:pt x="30" y="94"/>
                    <a:pt x="39" y="111"/>
                  </a:cubicBezTo>
                  <a:cubicBezTo>
                    <a:pt x="44" y="111"/>
                    <a:pt x="44" y="111"/>
                    <a:pt x="44" y="111"/>
                  </a:cubicBezTo>
                  <a:cubicBezTo>
                    <a:pt x="35" y="92"/>
                    <a:pt x="28" y="72"/>
                    <a:pt x="22" y="52"/>
                  </a:cubicBezTo>
                  <a:cubicBezTo>
                    <a:pt x="18" y="44"/>
                    <a:pt x="15" y="36"/>
                    <a:pt x="11" y="28"/>
                  </a:cubicBezTo>
                  <a:close/>
                </a:path>
              </a:pathLst>
            </a:custGeom>
            <a:solidFill>
              <a:schemeClr val="tx2"/>
            </a:solidFill>
            <a:ln>
              <a:noFill/>
            </a:ln>
          </p:spPr>
        </p:sp>
      </p:grpSp>
      <p:sp>
        <p:nvSpPr>
          <p:cNvPr id="7" name="Rectangle 6"/>
          <p:cNvSpPr/>
          <p:nvPr/>
        </p:nvSpPr>
        <p:spPr>
          <a:xfrm>
            <a:off x="0" y="0"/>
            <a:ext cx="182880" cy="6858000"/>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2592924" y="624110"/>
            <a:ext cx="8911687" cy="128089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2589212" y="2133600"/>
            <a:ext cx="8915400" cy="38862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361612" y="6130437"/>
            <a:ext cx="1146283" cy="370396"/>
          </a:xfrm>
          <a:prstGeom prst="rect">
            <a:avLst/>
          </a:prstGeom>
        </p:spPr>
        <p:txBody>
          <a:bodyPr vert="horz" lIns="91440" tIns="45720" rIns="91440" bIns="45720" rtlCol="0" anchor="ctr"/>
          <a:lstStyle>
            <a:lvl1pPr algn="r">
              <a:defRPr sz="900">
                <a:solidFill>
                  <a:schemeClr val="tx1">
                    <a:tint val="75000"/>
                  </a:schemeClr>
                </a:solidFill>
              </a:defRPr>
            </a:lvl1pPr>
          </a:lstStyle>
          <a:p>
            <a:fld id="{E90BACF8-A463-4397-960E-EBD288825A36}" type="datetimeFigureOut">
              <a:rPr lang="en-US" smtClean="0"/>
              <a:t>3/16/2022</a:t>
            </a:fld>
            <a:endParaRPr lang="en-US"/>
          </a:p>
        </p:txBody>
      </p:sp>
      <p:sp>
        <p:nvSpPr>
          <p:cNvPr id="5" name="Footer Placeholder 4"/>
          <p:cNvSpPr>
            <a:spLocks noGrp="1"/>
          </p:cNvSpPr>
          <p:nvPr>
            <p:ph type="ftr" sz="quarter" idx="3"/>
          </p:nvPr>
        </p:nvSpPr>
        <p:spPr>
          <a:xfrm>
            <a:off x="2589212" y="6135808"/>
            <a:ext cx="7619999"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a:p>
        </p:txBody>
      </p:sp>
      <p:sp>
        <p:nvSpPr>
          <p:cNvPr id="6" name="Slide Number Placeholder 5"/>
          <p:cNvSpPr>
            <a:spLocks noGrp="1"/>
          </p:cNvSpPr>
          <p:nvPr>
            <p:ph type="sldNum" sz="quarter" idx="4"/>
          </p:nvPr>
        </p:nvSpPr>
        <p:spPr bwMode="gray">
          <a:xfrm>
            <a:off x="531812" y="787782"/>
            <a:ext cx="779767" cy="365125"/>
          </a:xfrm>
          <a:prstGeom prst="rect">
            <a:avLst/>
          </a:prstGeom>
        </p:spPr>
        <p:txBody>
          <a:bodyPr vert="horz" lIns="91440" tIns="45720" rIns="91440" bIns="45720" rtlCol="0" anchor="ctr"/>
          <a:lstStyle>
            <a:lvl1pPr algn="r">
              <a:defRPr sz="2000">
                <a:solidFill>
                  <a:srgbClr val="FEFFFF"/>
                </a:solidFill>
              </a:defRPr>
            </a:lvl1pPr>
          </a:lstStyle>
          <a:p>
            <a:fld id="{0FC20CD8-D1AA-497E-95CD-DA1904F22A35}" type="slidenum">
              <a:rPr lang="en-US" smtClean="0"/>
              <a:t>‹#›</a:t>
            </a:fld>
            <a:endParaRPr lang="en-US"/>
          </a:p>
        </p:txBody>
      </p:sp>
    </p:spTree>
    <p:extLst>
      <p:ext uri="{BB962C8B-B14F-4D97-AF65-F5344CB8AC3E}">
        <p14:creationId xmlns:p14="http://schemas.microsoft.com/office/powerpoint/2010/main" val="3910460022"/>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 id="2147483678" r:id="rId18"/>
    <p:sldLayoutId id="2147483679" r:id="rId19"/>
  </p:sldLayoutIdLst>
  <p:txStyles>
    <p:titleStyle>
      <a:lvl1pPr algn="l" defTabSz="457200" rtl="0" eaLnBrk="1" latinLnBrk="0" hangingPunct="1">
        <a:spcBef>
          <a:spcPct val="0"/>
        </a:spcBef>
        <a:buNone/>
        <a:defRPr sz="3600" kern="1200">
          <a:solidFill>
            <a:schemeClr val="tx1">
              <a:lumMod val="85000"/>
              <a:lumOff val="1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17.xml"/><Relationship Id="rId2" Type="http://schemas.openxmlformats.org/officeDocument/2006/relationships/audio" Target="../media/media1.m4a"/><Relationship Id="rId1" Type="http://schemas.microsoft.com/office/2007/relationships/media" Target="../media/media1.m4a"/><Relationship Id="rId6" Type="http://schemas.openxmlformats.org/officeDocument/2006/relationships/image" Target="../media/image2.png"/><Relationship Id="rId5" Type="http://schemas.openxmlformats.org/officeDocument/2006/relationships/image" Target="../media/image1.png"/><Relationship Id="rId4" Type="http://schemas.openxmlformats.org/officeDocument/2006/relationships/notesSlide" Target="../notesSlides/notesSlide1.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17.xml"/><Relationship Id="rId2" Type="http://schemas.openxmlformats.org/officeDocument/2006/relationships/audio" Target="../media/media2.m4a"/><Relationship Id="rId1" Type="http://schemas.microsoft.com/office/2007/relationships/media" Target="../media/media2.m4a"/><Relationship Id="rId6" Type="http://schemas.openxmlformats.org/officeDocument/2006/relationships/image" Target="../media/image2.png"/><Relationship Id="rId5" Type="http://schemas.openxmlformats.org/officeDocument/2006/relationships/image" Target="../media/image3.png"/><Relationship Id="rId4" Type="http://schemas.openxmlformats.org/officeDocument/2006/relationships/notesSlide" Target="../notesSlides/notesSlide2.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18.xml"/><Relationship Id="rId2" Type="http://schemas.openxmlformats.org/officeDocument/2006/relationships/audio" Target="../media/media3.m4a"/><Relationship Id="rId1" Type="http://schemas.microsoft.com/office/2007/relationships/media" Target="../media/media3.m4a"/><Relationship Id="rId6" Type="http://schemas.openxmlformats.org/officeDocument/2006/relationships/image" Target="../media/image2.png"/><Relationship Id="rId5" Type="http://schemas.openxmlformats.org/officeDocument/2006/relationships/image" Target="../media/image4.png"/><Relationship Id="rId4" Type="http://schemas.openxmlformats.org/officeDocument/2006/relationships/notesSlide" Target="../notesSlides/notesSlide3.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19.xml"/><Relationship Id="rId2" Type="http://schemas.openxmlformats.org/officeDocument/2006/relationships/audio" Target="../media/media4.m4a"/><Relationship Id="rId1" Type="http://schemas.microsoft.com/office/2007/relationships/media" Target="../media/media4.m4a"/><Relationship Id="rId6" Type="http://schemas.openxmlformats.org/officeDocument/2006/relationships/image" Target="../media/image2.png"/><Relationship Id="rId5" Type="http://schemas.openxmlformats.org/officeDocument/2006/relationships/image" Target="../media/image5.jpeg"/><Relationship Id="rId4" Type="http://schemas.openxmlformats.org/officeDocument/2006/relationships/notesSlide" Target="../notesSlides/notesSlide4.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3" Type="http://schemas.openxmlformats.org/officeDocument/2006/relationships/hyperlink" Target="https://www.genome.gov/about-genomics/policy-issues/what-is-Genome-Editing" TargetMode="External"/><Relationship Id="rId2" Type="http://schemas.openxmlformats.org/officeDocument/2006/relationships/notesSlide" Target="../notesSlides/notesSlide6.xml"/><Relationship Id="rId1" Type="http://schemas.openxmlformats.org/officeDocument/2006/relationships/slideLayout" Target="../slideLayouts/slideLayout6.xml"/><Relationship Id="rId4" Type="http://schemas.openxmlformats.org/officeDocument/2006/relationships/hyperlink" Target="https://www.who.int/publications/i/item/9789240030060" TargetMode="Externa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93D84A-4F93-48D3-965C-D3862B051D02}"/>
              </a:ext>
            </a:extLst>
          </p:cNvPr>
          <p:cNvSpPr>
            <a:spLocks noGrp="1"/>
          </p:cNvSpPr>
          <p:nvPr>
            <p:ph type="title"/>
          </p:nvPr>
        </p:nvSpPr>
        <p:spPr>
          <a:xfrm>
            <a:off x="2078182" y="1433944"/>
            <a:ext cx="9809018" cy="1059874"/>
          </a:xfrm>
        </p:spPr>
        <p:txBody>
          <a:bodyPr>
            <a:normAutofit/>
          </a:bodyPr>
          <a:lstStyle/>
          <a:p>
            <a:r>
              <a:rPr lang="en-US" altLang="ko-KR" sz="4800" b="1" kern="100" dirty="0">
                <a:effectLst/>
                <a:latin typeface="Times New Roman" panose="02020603050405020304" pitchFamily="18" charset="0"/>
                <a:ea typeface="Malgun Gothic" panose="020B0503020000020004" pitchFamily="34" charset="-127"/>
                <a:cs typeface="Times New Roman" panose="02020603050405020304" pitchFamily="18" charset="0"/>
              </a:rPr>
              <a:t>Genome Editing in Germ cells</a:t>
            </a:r>
            <a:endParaRPr lang="ko-KR" altLang="en-US" sz="4800" dirty="0"/>
          </a:p>
        </p:txBody>
      </p:sp>
      <p:sp>
        <p:nvSpPr>
          <p:cNvPr id="4" name="TextBox 3">
            <a:extLst>
              <a:ext uri="{FF2B5EF4-FFF2-40B4-BE49-F238E27FC236}">
                <a16:creationId xmlns:a16="http://schemas.microsoft.com/office/drawing/2014/main" id="{BCCAAF9C-3741-4179-AEA7-03193A85AFC4}"/>
              </a:ext>
            </a:extLst>
          </p:cNvPr>
          <p:cNvSpPr txBox="1"/>
          <p:nvPr/>
        </p:nvSpPr>
        <p:spPr>
          <a:xfrm>
            <a:off x="3735421" y="2690336"/>
            <a:ext cx="6167335" cy="2677656"/>
          </a:xfrm>
          <a:prstGeom prst="rect">
            <a:avLst/>
          </a:prstGeom>
          <a:noFill/>
        </p:spPr>
        <p:txBody>
          <a:bodyPr wrap="square">
            <a:spAutoFit/>
          </a:bodyPr>
          <a:lstStyle/>
          <a:p>
            <a:r>
              <a:rPr lang="en-US" altLang="ko-KR" sz="2800" dirty="0">
                <a:latin typeface="Times New Roman" panose="02020603050405020304" pitchFamily="18" charset="0"/>
                <a:cs typeface="Times New Roman" panose="02020603050405020304" pitchFamily="18" charset="0"/>
              </a:rPr>
              <a:t>Hyesook Cho</a:t>
            </a:r>
          </a:p>
          <a:p>
            <a:r>
              <a:rPr lang="en-US" altLang="ko-KR" sz="2800" dirty="0">
                <a:latin typeface="Times New Roman" panose="02020603050405020304" pitchFamily="18" charset="0"/>
                <a:cs typeface="Times New Roman" panose="02020603050405020304" pitchFamily="18" charset="0"/>
              </a:rPr>
              <a:t>Franklin University</a:t>
            </a:r>
          </a:p>
          <a:p>
            <a:r>
              <a:rPr lang="en-US" altLang="ko-KR" sz="2800" dirty="0">
                <a:latin typeface="Times New Roman" panose="02020603050405020304" pitchFamily="18" charset="0"/>
                <a:cs typeface="Times New Roman" panose="02020603050405020304" pitchFamily="18" charset="0"/>
              </a:rPr>
              <a:t>NURS-425</a:t>
            </a:r>
          </a:p>
          <a:p>
            <a:r>
              <a:rPr lang="en-US" altLang="ko-KR" sz="2800" dirty="0">
                <a:latin typeface="Times New Roman" panose="02020603050405020304" pitchFamily="18" charset="0"/>
                <a:cs typeface="Times New Roman" panose="02020603050405020304" pitchFamily="18" charset="0"/>
              </a:rPr>
              <a:t>Professor Rachel Choudhury, MSN, RN, CNE</a:t>
            </a:r>
          </a:p>
          <a:p>
            <a:r>
              <a:rPr lang="en-US" altLang="ko-KR" sz="2800" dirty="0">
                <a:latin typeface="Times New Roman" panose="02020603050405020304" pitchFamily="18" charset="0"/>
                <a:cs typeface="Times New Roman" panose="02020603050405020304" pitchFamily="18" charset="0"/>
              </a:rPr>
              <a:t>March 16, 2022</a:t>
            </a:r>
          </a:p>
        </p:txBody>
      </p:sp>
    </p:spTree>
    <p:extLst>
      <p:ext uri="{BB962C8B-B14F-4D97-AF65-F5344CB8AC3E}">
        <p14:creationId xmlns:p14="http://schemas.microsoft.com/office/powerpoint/2010/main" val="59625079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Placeholder 5" descr="Graphical user interface, application&#10;&#10;Description automatically generated">
            <a:extLst>
              <a:ext uri="{FF2B5EF4-FFF2-40B4-BE49-F238E27FC236}">
                <a16:creationId xmlns:a16="http://schemas.microsoft.com/office/drawing/2014/main" id="{8AB4B19E-6898-4579-A063-3FDF8E20F792}"/>
              </a:ext>
            </a:extLst>
          </p:cNvPr>
          <p:cNvPicPr>
            <a:picLocks noGrp="1" noChangeAspect="1"/>
          </p:cNvPicPr>
          <p:nvPr>
            <p:ph type="pic" sz="quarter" idx="13"/>
          </p:nvPr>
        </p:nvPicPr>
        <p:blipFill rotWithShape="1">
          <a:blip r:embed="rId5"/>
          <a:srcRect l="5333" r="5332" b="-1"/>
          <a:stretch/>
        </p:blipFill>
        <p:spPr>
          <a:xfrm>
            <a:off x="1750979" y="1245140"/>
            <a:ext cx="8874705" cy="4795038"/>
          </a:xfrm>
          <a:prstGeom prst="rect">
            <a:avLst/>
          </a:prstGeom>
          <a:noFill/>
        </p:spPr>
      </p:pic>
      <p:sp>
        <p:nvSpPr>
          <p:cNvPr id="8" name="Title 7">
            <a:extLst>
              <a:ext uri="{FF2B5EF4-FFF2-40B4-BE49-F238E27FC236}">
                <a16:creationId xmlns:a16="http://schemas.microsoft.com/office/drawing/2014/main" id="{E5D97E95-8EFD-44B1-99D6-82FB720BBF6C}"/>
              </a:ext>
            </a:extLst>
          </p:cNvPr>
          <p:cNvSpPr>
            <a:spLocks noGrp="1"/>
          </p:cNvSpPr>
          <p:nvPr>
            <p:ph type="title"/>
          </p:nvPr>
        </p:nvSpPr>
        <p:spPr>
          <a:xfrm>
            <a:off x="1928191" y="4293704"/>
            <a:ext cx="7036905" cy="2266121"/>
          </a:xfrm>
        </p:spPr>
        <p:txBody>
          <a:bodyPr>
            <a:noAutofit/>
          </a:bodyPr>
          <a:lstStyle/>
          <a:p>
            <a:pPr>
              <a:lnSpc>
                <a:spcPct val="100000"/>
              </a:lnSpc>
            </a:pPr>
            <a:r>
              <a:rPr lang="en-US" altLang="ko-KR" sz="2400" cap="none" dirty="0">
                <a:solidFill>
                  <a:schemeClr val="tx1"/>
                </a:solidFill>
                <a:latin typeface="Times New Roman" panose="02020603050405020304" pitchFamily="18" charset="0"/>
                <a:cs typeface="Times New Roman" panose="02020603050405020304" pitchFamily="18" charset="0"/>
              </a:rPr>
              <a:t>Gene editing is cutting or inserting genes. Using this technology, you can not only cut but also add genes where you want them. </a:t>
            </a:r>
            <a:endParaRPr lang="ko-KR" altLang="en-US" sz="2400" cap="none" dirty="0">
              <a:solidFill>
                <a:schemeClr val="tx1"/>
              </a:solidFill>
              <a:latin typeface="Times New Roman" panose="02020603050405020304" pitchFamily="18" charset="0"/>
              <a:cs typeface="Times New Roman" panose="02020603050405020304" pitchFamily="18" charset="0"/>
            </a:endParaRPr>
          </a:p>
        </p:txBody>
      </p:sp>
      <p:pic>
        <p:nvPicPr>
          <p:cNvPr id="10" name="Recording (4)">
            <a:hlinkClick r:id="" action="ppaction://media"/>
            <a:extLst>
              <a:ext uri="{FF2B5EF4-FFF2-40B4-BE49-F238E27FC236}">
                <a16:creationId xmlns:a16="http://schemas.microsoft.com/office/drawing/2014/main" id="{FD5CD35E-4EDB-4CB8-98CD-EE03F9C7AC46}"/>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9959009" y="6248390"/>
            <a:ext cx="609600" cy="609600"/>
          </a:xfrm>
          <a:prstGeom prst="rect">
            <a:avLst/>
          </a:prstGeom>
        </p:spPr>
      </p:pic>
    </p:spTree>
    <p:extLst>
      <p:ext uri="{BB962C8B-B14F-4D97-AF65-F5344CB8AC3E}">
        <p14:creationId xmlns:p14="http://schemas.microsoft.com/office/powerpoint/2010/main" val="60261886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57557" fill="hold"/>
                                        <p:tgtEl>
                                          <p:spTgt spid="10"/>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10"/>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Placeholder 5" descr="Diagram&#10;&#10;Description automatically generated with medium confidence">
            <a:extLst>
              <a:ext uri="{FF2B5EF4-FFF2-40B4-BE49-F238E27FC236}">
                <a16:creationId xmlns:a16="http://schemas.microsoft.com/office/drawing/2014/main" id="{2A41E42D-F85A-4592-BE2C-DAF8CDF07C66}"/>
              </a:ext>
            </a:extLst>
          </p:cNvPr>
          <p:cNvPicPr>
            <a:picLocks noGrp="1" noChangeAspect="1"/>
          </p:cNvPicPr>
          <p:nvPr>
            <p:ph type="pic" sz="quarter" idx="13"/>
          </p:nvPr>
        </p:nvPicPr>
        <p:blipFill rotWithShape="1">
          <a:blip r:embed="rId5"/>
          <a:srcRect t="12375" b="12375"/>
          <a:stretch/>
        </p:blipFill>
        <p:spPr>
          <a:xfrm>
            <a:off x="6687069" y="1"/>
            <a:ext cx="5504930" cy="3096490"/>
          </a:xfrm>
          <a:prstGeom prst="rect">
            <a:avLst/>
          </a:prstGeom>
          <a:noFill/>
        </p:spPr>
      </p:pic>
      <p:sp>
        <p:nvSpPr>
          <p:cNvPr id="11" name="Title 2">
            <a:extLst>
              <a:ext uri="{FF2B5EF4-FFF2-40B4-BE49-F238E27FC236}">
                <a16:creationId xmlns:a16="http://schemas.microsoft.com/office/drawing/2014/main" id="{8989F0BA-E652-B984-85AF-0E53D9912D05}"/>
              </a:ext>
            </a:extLst>
          </p:cNvPr>
          <p:cNvSpPr>
            <a:spLocks noGrp="1"/>
          </p:cNvSpPr>
          <p:nvPr>
            <p:ph type="title"/>
          </p:nvPr>
        </p:nvSpPr>
        <p:spPr>
          <a:xfrm>
            <a:off x="768927" y="3096492"/>
            <a:ext cx="11423072" cy="2966378"/>
          </a:xfrm>
        </p:spPr>
        <p:txBody>
          <a:bodyPr>
            <a:normAutofit fontScale="90000"/>
          </a:bodyPr>
          <a:lstStyle/>
          <a:p>
            <a:r>
              <a:rPr lang="en-US" sz="4400" b="1" dirty="0">
                <a:solidFill>
                  <a:schemeClr val="tx1"/>
                </a:solidFill>
                <a:highlight>
                  <a:srgbClr val="FFFF00"/>
                </a:highlight>
                <a:latin typeface="Times New Roman" panose="02020603050405020304" pitchFamily="18" charset="0"/>
                <a:cs typeface="Times New Roman" panose="02020603050405020304" pitchFamily="18" charset="0"/>
              </a:rPr>
              <a:t>Policy</a:t>
            </a:r>
            <a:br>
              <a:rPr lang="en-US" sz="2800" b="1" dirty="0">
                <a:solidFill>
                  <a:schemeClr val="tx1"/>
                </a:solidFill>
                <a:highlight>
                  <a:srgbClr val="BBBBBB"/>
                </a:highlight>
              </a:rPr>
            </a:br>
            <a:r>
              <a:rPr lang="en-US" sz="2800" b="1" dirty="0">
                <a:solidFill>
                  <a:schemeClr val="tx1"/>
                </a:solidFill>
                <a:highlight>
                  <a:srgbClr val="BBBBBB"/>
                </a:highlight>
                <a:latin typeface="Times New Roman" panose="02020603050405020304" pitchFamily="18" charset="0"/>
                <a:cs typeface="Times New Roman" panose="02020603050405020304" pitchFamily="18" charset="0"/>
              </a:rPr>
              <a:t>NIH(</a:t>
            </a:r>
            <a:r>
              <a:rPr lang="en-US" sz="2800" b="1" cap="none" dirty="0">
                <a:solidFill>
                  <a:schemeClr val="tx1"/>
                </a:solidFill>
                <a:highlight>
                  <a:srgbClr val="BBBBBB"/>
                </a:highlight>
                <a:latin typeface="Times New Roman" panose="02020603050405020304" pitchFamily="18" charset="0"/>
                <a:cs typeface="Times New Roman" panose="02020603050405020304" pitchFamily="18" charset="0"/>
              </a:rPr>
              <a:t>National Human Genome Research Institute</a:t>
            </a:r>
            <a:r>
              <a:rPr lang="en-US" sz="2800" b="1" dirty="0">
                <a:solidFill>
                  <a:schemeClr val="tx1"/>
                </a:solidFill>
                <a:highlight>
                  <a:srgbClr val="BBBBBB"/>
                </a:highlight>
                <a:latin typeface="Times New Roman" panose="02020603050405020304" pitchFamily="18" charset="0"/>
                <a:cs typeface="Times New Roman" panose="02020603050405020304" pitchFamily="18" charset="0"/>
              </a:rPr>
              <a:t>)</a:t>
            </a:r>
            <a:br>
              <a:rPr lang="en-US" sz="2800" b="1" dirty="0">
                <a:solidFill>
                  <a:schemeClr val="tx1"/>
                </a:solidFill>
                <a:highlight>
                  <a:srgbClr val="BBBBBB"/>
                </a:highlight>
                <a:latin typeface="Times New Roman" panose="02020603050405020304" pitchFamily="18" charset="0"/>
                <a:cs typeface="Times New Roman" panose="02020603050405020304" pitchFamily="18" charset="0"/>
              </a:rPr>
            </a:br>
            <a:r>
              <a:rPr lang="en-US" sz="2700" b="1" cap="none" dirty="0">
                <a:solidFill>
                  <a:schemeClr val="tx1"/>
                </a:solidFill>
                <a:highlight>
                  <a:srgbClr val="BBBBBB"/>
                </a:highlight>
                <a:latin typeface="Times New Roman" panose="02020603050405020304" pitchFamily="18" charset="0"/>
                <a:cs typeface="Times New Roman" panose="02020603050405020304" pitchFamily="18" charset="0"/>
              </a:rPr>
              <a:t>Scientists shouldn't edit the genome of germline cells</a:t>
            </a:r>
            <a:r>
              <a:rPr lang="en-US" sz="2700" b="1" dirty="0">
                <a:solidFill>
                  <a:schemeClr val="tx1"/>
                </a:solidFill>
                <a:highlight>
                  <a:srgbClr val="BBBBBB"/>
                </a:highlight>
                <a:latin typeface="Times New Roman" panose="02020603050405020304" pitchFamily="18" charset="0"/>
                <a:cs typeface="Times New Roman" panose="02020603050405020304" pitchFamily="18" charset="0"/>
              </a:rPr>
              <a:t>.</a:t>
            </a:r>
            <a:br>
              <a:rPr lang="en-US" sz="2700" b="1" dirty="0">
                <a:solidFill>
                  <a:schemeClr val="tx1"/>
                </a:solidFill>
                <a:highlight>
                  <a:srgbClr val="BBBBBB"/>
                </a:highlight>
                <a:latin typeface="Times New Roman" panose="02020603050405020304" pitchFamily="18" charset="0"/>
                <a:cs typeface="Times New Roman" panose="02020603050405020304" pitchFamily="18" charset="0"/>
              </a:rPr>
            </a:br>
            <a:r>
              <a:rPr lang="en-US" sz="2700" b="1" dirty="0">
                <a:solidFill>
                  <a:schemeClr val="tx1"/>
                </a:solidFill>
                <a:highlight>
                  <a:srgbClr val="BBBBBB"/>
                </a:highlight>
                <a:latin typeface="Times New Roman" panose="02020603050405020304" pitchFamily="18" charset="0"/>
                <a:cs typeface="Times New Roman" panose="02020603050405020304" pitchFamily="18" charset="0"/>
              </a:rPr>
              <a:t>1. </a:t>
            </a:r>
            <a:r>
              <a:rPr lang="en-US" sz="2700" b="1" cap="none" dirty="0">
                <a:solidFill>
                  <a:schemeClr val="tx1"/>
                </a:solidFill>
                <a:highlight>
                  <a:srgbClr val="BBBBBB"/>
                </a:highlight>
                <a:latin typeface="Times New Roman" panose="02020603050405020304" pitchFamily="18" charset="0"/>
                <a:cs typeface="Times New Roman" panose="02020603050405020304" pitchFamily="18" charset="0"/>
              </a:rPr>
              <a:t>Gene editing is not perfect. </a:t>
            </a:r>
            <a:br>
              <a:rPr lang="en-US" sz="2700" b="1" cap="none" dirty="0">
                <a:solidFill>
                  <a:schemeClr val="tx1"/>
                </a:solidFill>
                <a:highlight>
                  <a:srgbClr val="BBBBBB"/>
                </a:highlight>
                <a:latin typeface="Times New Roman" panose="02020603050405020304" pitchFamily="18" charset="0"/>
                <a:cs typeface="Times New Roman" panose="02020603050405020304" pitchFamily="18" charset="0"/>
              </a:rPr>
            </a:br>
            <a:r>
              <a:rPr lang="en-US" sz="2700" b="1" cap="none" dirty="0">
                <a:solidFill>
                  <a:schemeClr val="tx1"/>
                </a:solidFill>
                <a:highlight>
                  <a:srgbClr val="BBBBBB"/>
                </a:highlight>
                <a:latin typeface="Times New Roman" panose="02020603050405020304" pitchFamily="18" charset="0"/>
                <a:cs typeface="Times New Roman" panose="02020603050405020304" pitchFamily="18" charset="0"/>
              </a:rPr>
              <a:t>2. The compilation of the gonads will be passed down from generation to generation</a:t>
            </a:r>
            <a:r>
              <a:rPr lang="en-US" sz="2700" b="1" dirty="0">
                <a:solidFill>
                  <a:schemeClr val="tx1"/>
                </a:solidFill>
                <a:highlight>
                  <a:srgbClr val="BBBBBB"/>
                </a:highlight>
                <a:latin typeface="Times New Roman" panose="02020603050405020304" pitchFamily="18" charset="0"/>
                <a:cs typeface="Times New Roman" panose="02020603050405020304" pitchFamily="18" charset="0"/>
              </a:rPr>
              <a:t>.</a:t>
            </a:r>
            <a:br>
              <a:rPr lang="en-US" sz="2700" b="1" dirty="0">
                <a:solidFill>
                  <a:schemeClr val="tx1"/>
                </a:solidFill>
                <a:highlight>
                  <a:srgbClr val="BBBBBB"/>
                </a:highlight>
                <a:latin typeface="Times New Roman" panose="02020603050405020304" pitchFamily="18" charset="0"/>
                <a:cs typeface="Times New Roman" panose="02020603050405020304" pitchFamily="18" charset="0"/>
              </a:rPr>
            </a:br>
            <a:endParaRPr lang="en-US" sz="2700" b="1" dirty="0">
              <a:solidFill>
                <a:schemeClr val="tx1"/>
              </a:solidFill>
              <a:highlight>
                <a:srgbClr val="BBBBBB"/>
              </a:highlight>
              <a:latin typeface="Times New Roman" panose="02020603050405020304" pitchFamily="18" charset="0"/>
              <a:cs typeface="Times New Roman" panose="02020603050405020304" pitchFamily="18" charset="0"/>
            </a:endParaRPr>
          </a:p>
        </p:txBody>
      </p:sp>
      <p:pic>
        <p:nvPicPr>
          <p:cNvPr id="8" name="Recording (2)">
            <a:hlinkClick r:id="" action="ppaction://media"/>
            <a:extLst>
              <a:ext uri="{FF2B5EF4-FFF2-40B4-BE49-F238E27FC236}">
                <a16:creationId xmlns:a16="http://schemas.microsoft.com/office/drawing/2014/main" id="{989DB38D-4192-4972-B1BC-192CE4B81AC7}"/>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0661374" y="6132444"/>
            <a:ext cx="609600" cy="609600"/>
          </a:xfrm>
          <a:prstGeom prst="rect">
            <a:avLst/>
          </a:prstGeom>
        </p:spPr>
      </p:pic>
    </p:spTree>
    <p:extLst>
      <p:ext uri="{BB962C8B-B14F-4D97-AF65-F5344CB8AC3E}">
        <p14:creationId xmlns:p14="http://schemas.microsoft.com/office/powerpoint/2010/main" val="1694267284"/>
      </p:ext>
    </p:extLst>
  </p:cSld>
  <p:clrMapOvr>
    <a:masterClrMapping/>
  </p:clrMapOvr>
  <mc:AlternateContent xmlns:mc="http://schemas.openxmlformats.org/markup-compatibility/2006" xmlns:p14="http://schemas.microsoft.com/office/powerpoint/2010/main">
    <mc:Choice Requires="p14">
      <p:transition spd="slow" p14:dur="2000" advTm="44057"/>
    </mc:Choice>
    <mc:Fallback xmlns="">
      <p:transition spd="slow" advTm="4405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55530"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8"/>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Placeholder 9" descr="A picture containing text, indoor&#10;&#10;Description automatically generated">
            <a:extLst>
              <a:ext uri="{FF2B5EF4-FFF2-40B4-BE49-F238E27FC236}">
                <a16:creationId xmlns:a16="http://schemas.microsoft.com/office/drawing/2014/main" id="{A10CB532-1C4F-4857-B3BF-CD092D3AD2A9}"/>
              </a:ext>
            </a:extLst>
          </p:cNvPr>
          <p:cNvPicPr>
            <a:picLocks noGrp="1" noChangeAspect="1"/>
          </p:cNvPicPr>
          <p:nvPr>
            <p:ph type="pic" sz="quarter" idx="13"/>
          </p:nvPr>
        </p:nvPicPr>
        <p:blipFill rotWithShape="1">
          <a:blip r:embed="rId5"/>
          <a:srcRect t="12121" b="12121"/>
          <a:stretch/>
        </p:blipFill>
        <p:spPr>
          <a:xfrm>
            <a:off x="4248149" y="1085850"/>
            <a:ext cx="7943813" cy="4857750"/>
          </a:xfrm>
          <a:prstGeom prst="rect">
            <a:avLst/>
          </a:prstGeom>
          <a:noFill/>
        </p:spPr>
      </p:pic>
      <p:sp>
        <p:nvSpPr>
          <p:cNvPr id="18" name="Title 2">
            <a:extLst>
              <a:ext uri="{FF2B5EF4-FFF2-40B4-BE49-F238E27FC236}">
                <a16:creationId xmlns:a16="http://schemas.microsoft.com/office/drawing/2014/main" id="{BF5A749F-2C2C-C3F0-1474-AEC9797AC89C}"/>
              </a:ext>
            </a:extLst>
          </p:cNvPr>
          <p:cNvSpPr>
            <a:spLocks noGrp="1"/>
          </p:cNvSpPr>
          <p:nvPr>
            <p:ph type="title"/>
          </p:nvPr>
        </p:nvSpPr>
        <p:spPr>
          <a:xfrm>
            <a:off x="457198" y="914400"/>
            <a:ext cx="3790951" cy="3676650"/>
          </a:xfrm>
        </p:spPr>
        <p:txBody>
          <a:bodyPr>
            <a:noAutofit/>
          </a:bodyPr>
          <a:lstStyle/>
          <a:p>
            <a:r>
              <a:rPr lang="en-US" altLang="ko-KR" sz="6000" b="0" i="0" dirty="0">
                <a:solidFill>
                  <a:srgbClr val="6D6E71"/>
                </a:solidFill>
                <a:effectLst/>
                <a:latin typeface="Times New Roman" panose="02020603050405020304" pitchFamily="18" charset="0"/>
                <a:cs typeface="Times New Roman" panose="02020603050405020304" pitchFamily="18" charset="0"/>
              </a:rPr>
              <a:t>Issue</a:t>
            </a:r>
            <a:br>
              <a:rPr lang="en-US" altLang="ko-KR" sz="6000" b="0" i="0" dirty="0">
                <a:solidFill>
                  <a:srgbClr val="6D6E71"/>
                </a:solidFill>
                <a:effectLst/>
                <a:latin typeface="Times New Roman" panose="02020603050405020304" pitchFamily="18" charset="0"/>
                <a:cs typeface="Times New Roman" panose="02020603050405020304" pitchFamily="18" charset="0"/>
              </a:rPr>
            </a:br>
            <a:br>
              <a:rPr lang="en-US" altLang="ko-KR" sz="2400" b="0" i="0" dirty="0">
                <a:solidFill>
                  <a:srgbClr val="6D6E71"/>
                </a:solidFill>
                <a:effectLst/>
                <a:latin typeface="Times New Roman" panose="02020603050405020304" pitchFamily="18" charset="0"/>
                <a:cs typeface="Times New Roman" panose="02020603050405020304" pitchFamily="18" charset="0"/>
              </a:rPr>
            </a:br>
            <a:r>
              <a:rPr lang="en-US" altLang="ko-KR" sz="2400" b="0" i="0" cap="none" dirty="0">
                <a:solidFill>
                  <a:srgbClr val="6D6E71"/>
                </a:solidFill>
                <a:effectLst/>
                <a:latin typeface="Times New Roman" panose="02020603050405020304" pitchFamily="18" charset="0"/>
                <a:cs typeface="Times New Roman" panose="02020603050405020304" pitchFamily="18" charset="0"/>
              </a:rPr>
              <a:t>On </a:t>
            </a:r>
            <a:r>
              <a:rPr lang="en-US" altLang="ko-KR" sz="2400" b="0" i="0" cap="none" dirty="0" err="1">
                <a:solidFill>
                  <a:srgbClr val="6D6E71"/>
                </a:solidFill>
                <a:effectLst/>
                <a:latin typeface="Times New Roman" panose="02020603050405020304" pitchFamily="18" charset="0"/>
                <a:cs typeface="Times New Roman" panose="02020603050405020304" pitchFamily="18" charset="0"/>
              </a:rPr>
              <a:t>november</a:t>
            </a:r>
            <a:r>
              <a:rPr lang="en-US" altLang="ko-KR" sz="2400" b="0" i="0" cap="none" dirty="0">
                <a:solidFill>
                  <a:srgbClr val="6D6E71"/>
                </a:solidFill>
                <a:effectLst/>
                <a:latin typeface="Times New Roman" panose="02020603050405020304" pitchFamily="18" charset="0"/>
                <a:cs typeface="Times New Roman" panose="02020603050405020304" pitchFamily="18" charset="0"/>
              </a:rPr>
              <a:t> 25th 2018 scientist he </a:t>
            </a:r>
            <a:r>
              <a:rPr lang="en-US" altLang="ko-KR" sz="2400" b="0" i="0" cap="none" dirty="0" err="1">
                <a:solidFill>
                  <a:srgbClr val="6D6E71"/>
                </a:solidFill>
                <a:effectLst/>
                <a:latin typeface="Times New Roman" panose="02020603050405020304" pitchFamily="18" charset="0"/>
                <a:cs typeface="Times New Roman" panose="02020603050405020304" pitchFamily="18" charset="0"/>
              </a:rPr>
              <a:t>jiankui</a:t>
            </a:r>
            <a:r>
              <a:rPr lang="en-US" altLang="ko-KR" sz="2400" b="0" i="0" cap="none" dirty="0">
                <a:solidFill>
                  <a:srgbClr val="6D6E71"/>
                </a:solidFill>
                <a:effectLst/>
                <a:latin typeface="Times New Roman" panose="02020603050405020304" pitchFamily="18" charset="0"/>
                <a:cs typeface="Times New Roman" panose="02020603050405020304" pitchFamily="18" charset="0"/>
              </a:rPr>
              <a:t> claimed the birth of the world’s first genetically engineered children: twins.</a:t>
            </a:r>
            <a:endParaRPr lang="en-US" sz="2400" dirty="0">
              <a:latin typeface="Times New Roman" panose="02020603050405020304" pitchFamily="18" charset="0"/>
              <a:cs typeface="Times New Roman" panose="02020603050405020304" pitchFamily="18" charset="0"/>
            </a:endParaRPr>
          </a:p>
        </p:txBody>
      </p:sp>
      <p:sp>
        <p:nvSpPr>
          <p:cNvPr id="3" name="Text Placeholder 2">
            <a:extLst>
              <a:ext uri="{FF2B5EF4-FFF2-40B4-BE49-F238E27FC236}">
                <a16:creationId xmlns:a16="http://schemas.microsoft.com/office/drawing/2014/main" id="{64C2BFE0-72BE-4CD8-B9C6-AA90D618A3CA}"/>
              </a:ext>
            </a:extLst>
          </p:cNvPr>
          <p:cNvSpPr>
            <a:spLocks noGrp="1"/>
          </p:cNvSpPr>
          <p:nvPr>
            <p:ph type="body" sz="quarter" idx="14"/>
          </p:nvPr>
        </p:nvSpPr>
        <p:spPr>
          <a:xfrm>
            <a:off x="457199" y="4210812"/>
            <a:ext cx="3708652" cy="2208276"/>
          </a:xfrm>
        </p:spPr>
        <p:txBody>
          <a:bodyPr>
            <a:normAutofit/>
          </a:bodyPr>
          <a:lstStyle/>
          <a:p>
            <a:pPr>
              <a:spcAft>
                <a:spcPts val="600"/>
              </a:spcAft>
            </a:pPr>
            <a:endParaRPr lang="en-US" altLang="ko-KR" dirty="0">
              <a:latin typeface="Times New Roman" panose="02020603050405020304" pitchFamily="18" charset="0"/>
              <a:cs typeface="Times New Roman" panose="02020603050405020304" pitchFamily="18" charset="0"/>
              <a:hlinkClick r:id="" action="ppaction://noaction"/>
            </a:endParaRPr>
          </a:p>
          <a:p>
            <a:pPr>
              <a:spcAft>
                <a:spcPts val="600"/>
              </a:spcAft>
            </a:pPr>
            <a:r>
              <a:rPr lang="en-US" altLang="ko-KR" dirty="0">
                <a:latin typeface="Times New Roman" panose="02020603050405020304" pitchFamily="18" charset="0"/>
                <a:cs typeface="Times New Roman" panose="02020603050405020304" pitchFamily="18" charset="0"/>
                <a:hlinkClick r:id="" action="ppaction://noaction"/>
              </a:rPr>
              <a:t>YouTube, persuasion and genetically engineered children | The MIT Press</a:t>
            </a:r>
            <a:endParaRPr lang="ko-KR" altLang="en-US" dirty="0">
              <a:latin typeface="Times New Roman" panose="02020603050405020304" pitchFamily="18" charset="0"/>
              <a:cs typeface="Times New Roman" panose="02020603050405020304" pitchFamily="18" charset="0"/>
            </a:endParaRPr>
          </a:p>
        </p:txBody>
      </p:sp>
      <p:pic>
        <p:nvPicPr>
          <p:cNvPr id="11" name="Recording">
            <a:hlinkClick r:id="" action="ppaction://media"/>
            <a:extLst>
              <a:ext uri="{FF2B5EF4-FFF2-40B4-BE49-F238E27FC236}">
                <a16:creationId xmlns:a16="http://schemas.microsoft.com/office/drawing/2014/main" id="{EE971AE7-091A-4200-A0D1-6053996E875E}"/>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0263808" y="5638800"/>
            <a:ext cx="609600" cy="609600"/>
          </a:xfrm>
          <a:prstGeom prst="rect">
            <a:avLst/>
          </a:prstGeom>
        </p:spPr>
      </p:pic>
    </p:spTree>
    <p:extLst>
      <p:ext uri="{BB962C8B-B14F-4D97-AF65-F5344CB8AC3E}">
        <p14:creationId xmlns:p14="http://schemas.microsoft.com/office/powerpoint/2010/main" val="87009211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59370" fill="hold"/>
                                        <p:tgtEl>
                                          <p:spTgt spid="11"/>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11"/>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A44986A6-583D-4323-BBE6-0C4C3B1464BF}"/>
              </a:ext>
            </a:extLst>
          </p:cNvPr>
          <p:cNvSpPr>
            <a:spLocks noGrp="1"/>
          </p:cNvSpPr>
          <p:nvPr>
            <p:ph type="title"/>
          </p:nvPr>
        </p:nvSpPr>
        <p:spPr>
          <a:xfrm>
            <a:off x="457200" y="459486"/>
            <a:ext cx="3945082" cy="2320290"/>
          </a:xfrm>
        </p:spPr>
        <p:txBody>
          <a:bodyPr>
            <a:normAutofit fontScale="90000"/>
          </a:bodyPr>
          <a:lstStyle/>
          <a:p>
            <a:r>
              <a:rPr lang="en-US" altLang="ko-KR" sz="3100" b="1" i="0" dirty="0">
                <a:solidFill>
                  <a:srgbClr val="3C4245"/>
                </a:solidFill>
                <a:effectLst/>
                <a:latin typeface="Arial" panose="020B0604020202020204" pitchFamily="34" charset="0"/>
              </a:rPr>
              <a:t>Human genome editing: a framework for governance</a:t>
            </a:r>
            <a:br>
              <a:rPr lang="en-US" altLang="ko-KR" b="1" i="0" dirty="0">
                <a:solidFill>
                  <a:srgbClr val="3C4245"/>
                </a:solidFill>
                <a:effectLst/>
                <a:latin typeface="Arial" panose="020B0604020202020204" pitchFamily="34" charset="0"/>
              </a:rPr>
            </a:br>
            <a:endParaRPr lang="en-US" dirty="0"/>
          </a:p>
        </p:txBody>
      </p:sp>
      <p:sp>
        <p:nvSpPr>
          <p:cNvPr id="3" name="Text Placeholder 2">
            <a:extLst>
              <a:ext uri="{FF2B5EF4-FFF2-40B4-BE49-F238E27FC236}">
                <a16:creationId xmlns:a16="http://schemas.microsoft.com/office/drawing/2014/main" id="{7B91B0F8-EDCA-43C7-A602-F46DA2202AA8}"/>
              </a:ext>
            </a:extLst>
          </p:cNvPr>
          <p:cNvSpPr>
            <a:spLocks noGrp="1"/>
          </p:cNvSpPr>
          <p:nvPr>
            <p:ph type="body" sz="quarter" idx="14"/>
          </p:nvPr>
        </p:nvSpPr>
        <p:spPr>
          <a:xfrm>
            <a:off x="190500" y="2779776"/>
            <a:ext cx="4173681" cy="3862324"/>
          </a:xfrm>
        </p:spPr>
        <p:txBody>
          <a:bodyPr>
            <a:noAutofit/>
          </a:bodyPr>
          <a:lstStyle/>
          <a:p>
            <a:r>
              <a:rPr lang="en-US" altLang="ko-KR" sz="2400" b="1" dirty="0"/>
              <a:t>Each country should prepare guidelines for conducting research under ethical and appropriate supervision and creating conditions for ensuring social justice. </a:t>
            </a:r>
            <a:r>
              <a:rPr lang="en-US" altLang="ko-KR" sz="1600" dirty="0"/>
              <a:t>in 2021, WHO </a:t>
            </a:r>
            <a:endParaRPr lang="en-US" sz="2400" b="1" dirty="0"/>
          </a:p>
        </p:txBody>
      </p:sp>
      <p:pic>
        <p:nvPicPr>
          <p:cNvPr id="31" name="Picture Placeholder 12" descr="A person holding a baby with their noses and foreheads touching">
            <a:extLst>
              <a:ext uri="{FF2B5EF4-FFF2-40B4-BE49-F238E27FC236}">
                <a16:creationId xmlns:a16="http://schemas.microsoft.com/office/drawing/2014/main" id="{E6A8DD7D-03FE-4E34-BC50-4488924D5D85}"/>
              </a:ext>
            </a:extLst>
          </p:cNvPr>
          <p:cNvPicPr>
            <a:picLocks noGrp="1" noChangeAspect="1"/>
          </p:cNvPicPr>
          <p:nvPr>
            <p:ph type="pic" sz="quarter" idx="15"/>
          </p:nvPr>
        </p:nvPicPr>
        <p:blipFill rotWithShape="1">
          <a:blip r:embed="rId5" cstate="screen">
            <a:extLst>
              <a:ext uri="{28A0092B-C50C-407E-A947-70E740481C1C}">
                <a14:useLocalDpi xmlns:a14="http://schemas.microsoft.com/office/drawing/2010/main"/>
              </a:ext>
            </a:extLst>
          </a:blip>
          <a:srcRect t="3" b="3"/>
          <a:stretch/>
        </p:blipFill>
        <p:spPr>
          <a:xfrm>
            <a:off x="4156363" y="0"/>
            <a:ext cx="8073735" cy="6858000"/>
          </a:xfrm>
        </p:spPr>
      </p:pic>
      <p:sp>
        <p:nvSpPr>
          <p:cNvPr id="16" name="Rectangle 15">
            <a:extLst>
              <a:ext uri="{FF2B5EF4-FFF2-40B4-BE49-F238E27FC236}">
                <a16:creationId xmlns:a16="http://schemas.microsoft.com/office/drawing/2014/main" id="{F41CB42D-A527-44ED-ADE2-30B3266BAFB1}"/>
              </a:ext>
              <a:ext uri="{C183D7F6-B498-43B3-948B-1728B52AA6E4}">
                <adec:decorative xmlns:adec="http://schemas.microsoft.com/office/drawing/2017/decorative" val="1"/>
              </a:ext>
            </a:extLst>
          </p:cNvPr>
          <p:cNvSpPr/>
          <p:nvPr/>
        </p:nvSpPr>
        <p:spPr>
          <a:xfrm>
            <a:off x="228600" y="241300"/>
            <a:ext cx="11772900" cy="6400800"/>
          </a:xfrm>
          <a:prstGeom prst="rect">
            <a:avLst/>
          </a:prstGeom>
          <a:noFill/>
          <a:ln w="2540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2" name="Recording (3)">
            <a:hlinkClick r:id="" action="ppaction://media"/>
            <a:extLst>
              <a:ext uri="{FF2B5EF4-FFF2-40B4-BE49-F238E27FC236}">
                <a16:creationId xmlns:a16="http://schemas.microsoft.com/office/drawing/2014/main" id="{538AF42E-22B3-4625-9791-5C02B74F488F}"/>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0422835" y="6007100"/>
            <a:ext cx="609600" cy="609600"/>
          </a:xfrm>
          <a:prstGeom prst="rect">
            <a:avLst/>
          </a:prstGeom>
        </p:spPr>
      </p:pic>
    </p:spTree>
    <p:extLst>
      <p:ext uri="{BB962C8B-B14F-4D97-AF65-F5344CB8AC3E}">
        <p14:creationId xmlns:p14="http://schemas.microsoft.com/office/powerpoint/2010/main" val="270817721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86207"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BAB54B-AEE6-4A03-9387-DA4AF5640358}"/>
              </a:ext>
            </a:extLst>
          </p:cNvPr>
          <p:cNvSpPr>
            <a:spLocks noGrp="1"/>
          </p:cNvSpPr>
          <p:nvPr>
            <p:ph type="title"/>
          </p:nvPr>
        </p:nvSpPr>
        <p:spPr>
          <a:xfrm>
            <a:off x="2286000" y="872836"/>
            <a:ext cx="9331036" cy="1039090"/>
          </a:xfrm>
        </p:spPr>
        <p:txBody>
          <a:bodyPr>
            <a:normAutofit fontScale="90000"/>
          </a:bodyPr>
          <a:lstStyle/>
          <a:p>
            <a:r>
              <a:rPr lang="ko-KR" altLang="en-US" sz="3600" dirty="0">
                <a:latin typeface="Times New Roman" panose="02020603050405020304" pitchFamily="18" charset="0"/>
                <a:cs typeface="Times New Roman" panose="02020603050405020304" pitchFamily="18" charset="0"/>
              </a:rPr>
              <a:t>The ethical demand for reproductive editing</a:t>
            </a:r>
            <a:br>
              <a:rPr lang="ko-KR" altLang="en-US" sz="3600" dirty="0">
                <a:latin typeface="Times New Roman" panose="02020603050405020304" pitchFamily="18" charset="0"/>
                <a:cs typeface="Times New Roman" panose="02020603050405020304" pitchFamily="18" charset="0"/>
              </a:rPr>
            </a:br>
            <a:endParaRPr lang="ko-KR" altLang="en-US" dirty="0"/>
          </a:p>
        </p:txBody>
      </p:sp>
      <p:sp>
        <p:nvSpPr>
          <p:cNvPr id="4" name="TextBox 3">
            <a:extLst>
              <a:ext uri="{FF2B5EF4-FFF2-40B4-BE49-F238E27FC236}">
                <a16:creationId xmlns:a16="http://schemas.microsoft.com/office/drawing/2014/main" id="{AD17FD5A-EA59-4BCD-9742-57778FA02276}"/>
              </a:ext>
            </a:extLst>
          </p:cNvPr>
          <p:cNvSpPr txBox="1"/>
          <p:nvPr/>
        </p:nvSpPr>
        <p:spPr>
          <a:xfrm>
            <a:off x="2743201" y="1911927"/>
            <a:ext cx="7689272" cy="4893647"/>
          </a:xfrm>
          <a:prstGeom prst="rect">
            <a:avLst/>
          </a:prstGeom>
          <a:noFill/>
        </p:spPr>
        <p:txBody>
          <a:bodyPr wrap="square">
            <a:spAutoFit/>
          </a:bodyPr>
          <a:lstStyle/>
          <a:p>
            <a:pPr>
              <a:lnSpc>
                <a:spcPct val="150000"/>
              </a:lnSpc>
            </a:pPr>
            <a:r>
              <a:rPr lang="en-US" altLang="ko-KR" sz="2800" dirty="0">
                <a:latin typeface="Times New Roman" panose="02020603050405020304" pitchFamily="18" charset="0"/>
                <a:cs typeface="Times New Roman" panose="02020603050405020304" pitchFamily="18" charset="0"/>
              </a:rPr>
              <a:t>1. Evaluate whether the benefits outweigh the risks.</a:t>
            </a:r>
          </a:p>
          <a:p>
            <a:pPr marL="354013" indent="-354013">
              <a:lnSpc>
                <a:spcPct val="150000"/>
              </a:lnSpc>
            </a:pPr>
            <a:r>
              <a:rPr lang="en-US" altLang="ko-KR" sz="2800" dirty="0">
                <a:latin typeface="Times New Roman" panose="02020603050405020304" pitchFamily="18" charset="0"/>
                <a:cs typeface="Times New Roman" panose="02020603050405020304" pitchFamily="18" charset="0"/>
              </a:rPr>
              <a:t>2. Whether this type of research and clinical process     is ethical, and whether it violates social safety. </a:t>
            </a:r>
          </a:p>
          <a:p>
            <a:pPr marL="395288" indent="-395288">
              <a:lnSpc>
                <a:spcPct val="150000"/>
              </a:lnSpc>
            </a:pPr>
            <a:r>
              <a:rPr lang="en-US" altLang="ko-KR" sz="2800" dirty="0">
                <a:latin typeface="Times New Roman" panose="02020603050405020304" pitchFamily="18" charset="0"/>
                <a:cs typeface="Times New Roman" panose="02020603050405020304" pitchFamily="18" charset="0"/>
              </a:rPr>
              <a:t>3. Potential risks for children who cannot agree with this process, commercialization of children, social inequality, and criminal possibility problems. </a:t>
            </a:r>
            <a:endParaRPr lang="ko-KR" altLang="en-US" sz="2800" dirty="0">
              <a:latin typeface="Times New Roman" panose="02020603050405020304" pitchFamily="18" charset="0"/>
              <a:cs typeface="Times New Roman" panose="02020603050405020304" pitchFamily="18" charset="0"/>
            </a:endParaRPr>
          </a:p>
          <a:p>
            <a:endParaRPr lang="ko-KR" altLang="en-US" dirty="0"/>
          </a:p>
        </p:txBody>
      </p:sp>
    </p:spTree>
    <p:extLst>
      <p:ext uri="{BB962C8B-B14F-4D97-AF65-F5344CB8AC3E}">
        <p14:creationId xmlns:p14="http://schemas.microsoft.com/office/powerpoint/2010/main" val="177616752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EC7D4F12-7FD1-429E-8DA2-A2E3C4AC160E}"/>
              </a:ext>
            </a:extLst>
          </p:cNvPr>
          <p:cNvSpPr>
            <a:spLocks noGrp="1"/>
          </p:cNvSpPr>
          <p:nvPr>
            <p:ph type="title"/>
          </p:nvPr>
        </p:nvSpPr>
        <p:spPr>
          <a:xfrm>
            <a:off x="2451370" y="682253"/>
            <a:ext cx="8800324" cy="5679635"/>
          </a:xfrm>
        </p:spPr>
        <p:txBody>
          <a:bodyPr>
            <a:normAutofit fontScale="90000"/>
          </a:bodyPr>
          <a:lstStyle/>
          <a:p>
            <a:pPr latinLnBrk="1">
              <a:lnSpc>
                <a:spcPct val="150000"/>
              </a:lnSpc>
              <a:spcAft>
                <a:spcPts val="800"/>
              </a:spcAft>
            </a:pPr>
            <a:r>
              <a:rPr lang="en-US" altLang="ko-KR" sz="3100" b="1" kern="100">
                <a:solidFill>
                  <a:schemeClr val="tx1"/>
                </a:solidFill>
                <a:latin typeface="Times New Roman" panose="02020603050405020304" pitchFamily="18" charset="0"/>
                <a:ea typeface="Malgun Gothic" panose="020B0503020000020004" pitchFamily="34" charset="-127"/>
                <a:cs typeface="Times New Roman" panose="02020603050405020304" pitchFamily="18" charset="0"/>
              </a:rPr>
              <a:t>								Reference</a:t>
            </a:r>
            <a:br>
              <a:rPr lang="en-US" altLang="ko-KR" sz="3100" b="1" kern="100" dirty="0">
                <a:solidFill>
                  <a:schemeClr val="tx1"/>
                </a:solidFill>
                <a:latin typeface="Times New Roman" panose="02020603050405020304" pitchFamily="18" charset="0"/>
                <a:ea typeface="Malgun Gothic" panose="020B0503020000020004" pitchFamily="34" charset="-127"/>
                <a:cs typeface="Times New Roman" panose="02020603050405020304" pitchFamily="18" charset="0"/>
              </a:rPr>
            </a:br>
            <a:br>
              <a:rPr lang="en-US" altLang="ko-KR" sz="1800" b="1" u="sng" kern="100" dirty="0">
                <a:solidFill>
                  <a:schemeClr val="tx1"/>
                </a:solidFill>
                <a:latin typeface="Times New Roman" panose="02020603050405020304" pitchFamily="18" charset="0"/>
                <a:ea typeface="Malgun Gothic" panose="020B0503020000020004" pitchFamily="34" charset="-127"/>
                <a:cs typeface="Times New Roman" panose="02020603050405020304" pitchFamily="18" charset="0"/>
              </a:rPr>
            </a:br>
            <a:r>
              <a:rPr lang="en-US" altLang="ko-KR" sz="2000" kern="100" dirty="0">
                <a:solidFill>
                  <a:schemeClr val="tx1"/>
                </a:solidFill>
                <a:effectLst/>
                <a:latin typeface="Times New Roman" panose="02020603050405020304" pitchFamily="18" charset="0"/>
                <a:ea typeface="Malgun Gothic" panose="020B0503020000020004" pitchFamily="34" charset="-127"/>
                <a:cs typeface="Times New Roman" panose="02020603050405020304" pitchFamily="18" charset="0"/>
              </a:rPr>
              <a:t>Nicholas W. (2015). Scientists Seek Ban on Method of Editing the Human Genome. </a:t>
            </a:r>
            <a:br>
              <a:rPr lang="en-US" altLang="ko-KR" sz="2000" kern="100" dirty="0">
                <a:solidFill>
                  <a:schemeClr val="tx1"/>
                </a:solidFill>
                <a:effectLst/>
                <a:latin typeface="Times New Roman" panose="02020603050405020304" pitchFamily="18" charset="0"/>
                <a:ea typeface="Malgun Gothic" panose="020B0503020000020004" pitchFamily="34" charset="-127"/>
                <a:cs typeface="Times New Roman" panose="02020603050405020304" pitchFamily="18" charset="0"/>
              </a:rPr>
            </a:br>
            <a:r>
              <a:rPr lang="en-US" altLang="ko-KR" sz="2000" kern="100" dirty="0">
                <a:solidFill>
                  <a:schemeClr val="tx1"/>
                </a:solidFill>
                <a:effectLst/>
                <a:latin typeface="Times New Roman" panose="02020603050405020304" pitchFamily="18" charset="0"/>
                <a:ea typeface="Malgun Gothic" panose="020B0503020000020004" pitchFamily="34" charset="-127"/>
                <a:cs typeface="Times New Roman" panose="02020603050405020304" pitchFamily="18" charset="0"/>
              </a:rPr>
              <a:t>	</a:t>
            </a:r>
            <a:r>
              <a:rPr lang="en-US" altLang="ko-KR" sz="2000" i="1" kern="100" dirty="0">
                <a:solidFill>
                  <a:schemeClr val="tx1"/>
                </a:solidFill>
                <a:effectLst/>
                <a:latin typeface="Times New Roman" panose="02020603050405020304" pitchFamily="18" charset="0"/>
                <a:ea typeface="Malgun Gothic" panose="020B0503020000020004" pitchFamily="34" charset="-127"/>
                <a:cs typeface="Times New Roman" panose="02020603050405020304" pitchFamily="18" charset="0"/>
              </a:rPr>
              <a:t>The New  York Times Company.</a:t>
            </a:r>
            <a:br>
              <a:rPr lang="ko-KR" altLang="ko-KR" sz="2000" kern="100" dirty="0">
                <a:solidFill>
                  <a:schemeClr val="tx1"/>
                </a:solidFill>
                <a:effectLst/>
                <a:latin typeface="Times New Roman" panose="02020603050405020304" pitchFamily="18" charset="0"/>
                <a:ea typeface="Malgun Gothic" panose="020B0503020000020004" pitchFamily="34" charset="-127"/>
                <a:cs typeface="Times New Roman" panose="02020603050405020304" pitchFamily="18" charset="0"/>
              </a:rPr>
            </a:br>
            <a:r>
              <a:rPr lang="en-US" altLang="ko-KR" sz="2000" kern="100" dirty="0">
                <a:solidFill>
                  <a:schemeClr val="tx1"/>
                </a:solidFill>
                <a:effectLst/>
                <a:latin typeface="Times New Roman" panose="02020603050405020304" pitchFamily="18" charset="0"/>
                <a:ea typeface="Malgun Gothic" panose="020B0503020000020004" pitchFamily="34" charset="-127"/>
                <a:cs typeface="Times New Roman" panose="02020603050405020304" pitchFamily="18" charset="0"/>
              </a:rPr>
              <a:t>	</a:t>
            </a:r>
            <a:r>
              <a:rPr lang="en-US" altLang="ko-KR" sz="2000" u="sng" kern="100" dirty="0">
                <a:solidFill>
                  <a:schemeClr val="tx1"/>
                </a:solidFill>
                <a:effectLst/>
                <a:latin typeface="Times New Roman" panose="02020603050405020304" pitchFamily="18" charset="0"/>
                <a:ea typeface="Malgun Gothic" panose="020B0503020000020004" pitchFamily="34" charset="-127"/>
                <a:cs typeface="Times New Roman" panose="02020603050405020304" pitchFamily="18" charset="0"/>
              </a:rPr>
              <a:t>Scientists Seek Ban on Method of Editing the Human Genome - The New York Times        </a:t>
            </a:r>
            <a:r>
              <a:rPr lang="en-US" altLang="ko-KR" sz="2000" kern="100" dirty="0">
                <a:solidFill>
                  <a:schemeClr val="tx1"/>
                </a:solidFill>
                <a:effectLst/>
                <a:latin typeface="Times New Roman" panose="02020603050405020304" pitchFamily="18" charset="0"/>
                <a:ea typeface="Malgun Gothic" panose="020B0503020000020004" pitchFamily="34" charset="-127"/>
                <a:cs typeface="Times New Roman" panose="02020603050405020304" pitchFamily="18" charset="0"/>
              </a:rPr>
              <a:t>	</a:t>
            </a:r>
            <a:r>
              <a:rPr lang="en-US" altLang="ko-KR" sz="2000" u="sng" kern="100" dirty="0">
                <a:solidFill>
                  <a:schemeClr val="tx1"/>
                </a:solidFill>
                <a:effectLst/>
                <a:latin typeface="Times New Roman" panose="02020603050405020304" pitchFamily="18" charset="0"/>
                <a:ea typeface="Malgun Gothic" panose="020B0503020000020004" pitchFamily="34" charset="-127"/>
                <a:cs typeface="Times New Roman" panose="02020603050405020304" pitchFamily="18" charset="0"/>
              </a:rPr>
              <a:t>(nytimes.com)</a:t>
            </a:r>
            <a:br>
              <a:rPr lang="en-US" altLang="ko-KR" sz="2000" u="sng" kern="100" dirty="0">
                <a:solidFill>
                  <a:schemeClr val="tx1"/>
                </a:solidFill>
                <a:effectLst/>
                <a:latin typeface="Times New Roman" panose="02020603050405020304" pitchFamily="18" charset="0"/>
                <a:ea typeface="Malgun Gothic" panose="020B0503020000020004" pitchFamily="34" charset="-127"/>
                <a:cs typeface="Times New Roman" panose="02020603050405020304" pitchFamily="18" charset="0"/>
                <a:hlinkClick r:id="rId3">
                  <a:extLst>
                    <a:ext uri="{A12FA001-AC4F-418D-AE19-62706E023703}">
                      <ahyp:hlinkClr xmlns:ahyp="http://schemas.microsoft.com/office/drawing/2018/hyperlinkcolor" val="tx"/>
                    </a:ext>
                  </a:extLst>
                </a:hlinkClick>
              </a:rPr>
            </a:br>
            <a:r>
              <a:rPr lang="en-US" altLang="ko-KR" sz="2000" dirty="0">
                <a:solidFill>
                  <a:schemeClr val="tx1"/>
                </a:solidFill>
                <a:effectLst/>
                <a:latin typeface="Times New Roman" panose="02020603050405020304" pitchFamily="18" charset="0"/>
                <a:cs typeface="Times New Roman" panose="02020603050405020304" pitchFamily="18" charset="0"/>
              </a:rPr>
              <a:t>NIH. (2015), What is genome </a:t>
            </a:r>
            <a:r>
              <a:rPr lang="en-US" altLang="ko-KR" sz="2000" dirty="0">
                <a:solidFill>
                  <a:schemeClr val="tx1"/>
                </a:solidFill>
                <a:latin typeface="Times New Roman" panose="02020603050405020304" pitchFamily="18" charset="0"/>
                <a:cs typeface="Times New Roman" panose="02020603050405020304" pitchFamily="18" charset="0"/>
              </a:rPr>
              <a:t>edi</a:t>
            </a:r>
            <a:r>
              <a:rPr lang="en-US" altLang="ko-KR" sz="2000" dirty="0">
                <a:solidFill>
                  <a:schemeClr val="tx1"/>
                </a:solidFill>
                <a:effectLst/>
                <a:latin typeface="Times New Roman" panose="02020603050405020304" pitchFamily="18" charset="0"/>
                <a:cs typeface="Times New Roman" panose="02020603050405020304" pitchFamily="18" charset="0"/>
              </a:rPr>
              <a:t>ting. </a:t>
            </a:r>
            <a:r>
              <a:rPr lang="en-US" altLang="ko-KR" sz="2000" u="sng" kern="100" dirty="0">
                <a:solidFill>
                  <a:schemeClr val="tx1"/>
                </a:solidFill>
                <a:effectLst/>
                <a:latin typeface="Times New Roman" panose="02020603050405020304" pitchFamily="18" charset="0"/>
                <a:ea typeface="Malgun Gothic" panose="020B0503020000020004" pitchFamily="34" charset="-127"/>
                <a:cs typeface="Times New Roman" panose="02020603050405020304" pitchFamily="18" charset="0"/>
                <a:hlinkClick r:id="rId3">
                  <a:extLst>
                    <a:ext uri="{A12FA001-AC4F-418D-AE19-62706E023703}">
                      <ahyp:hlinkClr xmlns:ahyp="http://schemas.microsoft.com/office/drawing/2018/hyperlinkcolor" val="tx"/>
                    </a:ext>
                  </a:extLst>
                </a:hlinkClick>
              </a:rPr>
              <a:t>What is genome editing?</a:t>
            </a:r>
            <a:br>
              <a:rPr lang="en-US" altLang="ko-KR" sz="2000" u="sng" kern="100" dirty="0">
                <a:solidFill>
                  <a:schemeClr val="tx1"/>
                </a:solidFill>
                <a:effectLst/>
                <a:latin typeface="Times New Roman" panose="02020603050405020304" pitchFamily="18" charset="0"/>
                <a:ea typeface="Malgun Gothic" panose="020B0503020000020004" pitchFamily="34" charset="-127"/>
                <a:cs typeface="Times New Roman" panose="02020603050405020304" pitchFamily="18" charset="0"/>
              </a:rPr>
            </a:br>
            <a:r>
              <a:rPr lang="en-US" altLang="ko-KR" sz="2000" kern="100" dirty="0">
                <a:solidFill>
                  <a:schemeClr val="tx1"/>
                </a:solidFill>
                <a:effectLst/>
                <a:latin typeface="Times New Roman" panose="02020603050405020304" pitchFamily="18" charset="0"/>
                <a:ea typeface="Malgun Gothic" panose="020B0503020000020004" pitchFamily="34" charset="-127"/>
                <a:cs typeface="Times New Roman" panose="02020603050405020304" pitchFamily="18" charset="0"/>
              </a:rPr>
              <a:t>Singh A. N. (2021). Ethical Controversies and Challenges in Human Genome Editing. </a:t>
            </a:r>
            <a:br>
              <a:rPr lang="en-US" altLang="ko-KR" sz="2000" kern="100" dirty="0">
                <a:solidFill>
                  <a:schemeClr val="tx1"/>
                </a:solidFill>
                <a:effectLst/>
                <a:latin typeface="Times New Roman" panose="02020603050405020304" pitchFamily="18" charset="0"/>
                <a:ea typeface="Malgun Gothic" panose="020B0503020000020004" pitchFamily="34" charset="-127"/>
                <a:cs typeface="Times New Roman" panose="02020603050405020304" pitchFamily="18" charset="0"/>
              </a:rPr>
            </a:br>
            <a:r>
              <a:rPr lang="en-US" altLang="ko-KR" sz="2000" kern="100" dirty="0">
                <a:solidFill>
                  <a:schemeClr val="tx1"/>
                </a:solidFill>
                <a:effectLst/>
                <a:latin typeface="Times New Roman" panose="02020603050405020304" pitchFamily="18" charset="0"/>
                <a:ea typeface="Malgun Gothic" panose="020B0503020000020004" pitchFamily="34" charset="-127"/>
                <a:cs typeface="Times New Roman" panose="02020603050405020304" pitchFamily="18" charset="0"/>
              </a:rPr>
              <a:t>	</a:t>
            </a:r>
            <a:r>
              <a:rPr lang="en-US" altLang="ko-KR" sz="2000" i="1" u="sng" kern="100" dirty="0">
                <a:solidFill>
                  <a:schemeClr val="tx1"/>
                </a:solidFill>
                <a:effectLst/>
                <a:latin typeface="Times New Roman" panose="02020603050405020304" pitchFamily="18" charset="0"/>
                <a:ea typeface="Malgun Gothic" panose="020B0503020000020004" pitchFamily="34" charset="-127"/>
                <a:cs typeface="Times New Roman" panose="02020603050405020304" pitchFamily="18" charset="0"/>
              </a:rPr>
              <a:t>International Medical Journal</a:t>
            </a:r>
            <a:r>
              <a:rPr lang="en-US" altLang="ko-KR" sz="2000" kern="100" dirty="0">
                <a:solidFill>
                  <a:schemeClr val="tx1"/>
                </a:solidFill>
                <a:effectLst/>
                <a:latin typeface="Times New Roman" panose="02020603050405020304" pitchFamily="18" charset="0"/>
                <a:ea typeface="Malgun Gothic" panose="020B0503020000020004" pitchFamily="34" charset="-127"/>
                <a:cs typeface="Times New Roman" panose="02020603050405020304" pitchFamily="18" charset="0"/>
              </a:rPr>
              <a:t> 28(2). Pp 134-137.            	</a:t>
            </a:r>
            <a:r>
              <a:rPr lang="en-US" altLang="ko-KR" sz="2000" u="sng" kern="100" dirty="0">
                <a:solidFill>
                  <a:schemeClr val="tx1"/>
                </a:solidFill>
                <a:effectLst/>
                <a:latin typeface="Times New Roman" panose="02020603050405020304" pitchFamily="18" charset="0"/>
                <a:ea typeface="Malgun Gothic" panose="020B0503020000020004" pitchFamily="34" charset="-127"/>
                <a:cs typeface="Times New Roman" panose="02020603050405020304" pitchFamily="18" charset="0"/>
              </a:rPr>
              <a:t>https://links.franklin.edu/login?url=https://search.ebscohost.com/login.aspx?direct=true</a:t>
            </a:r>
            <a:r>
              <a:rPr lang="en-US" altLang="ko-KR" sz="2000" kern="100" dirty="0">
                <a:solidFill>
                  <a:schemeClr val="tx1"/>
                </a:solidFill>
                <a:effectLst/>
                <a:latin typeface="Times New Roman" panose="02020603050405020304" pitchFamily="18" charset="0"/>
                <a:ea typeface="Malgun Gothic" panose="020B0503020000020004" pitchFamily="34" charset="-127"/>
                <a:cs typeface="Times New Roman" panose="02020603050405020304" pitchFamily="18" charset="0"/>
              </a:rPr>
              <a:t>	</a:t>
            </a:r>
            <a:r>
              <a:rPr lang="en-US" altLang="ko-KR" sz="2000" u="sng" kern="100" dirty="0" err="1">
                <a:solidFill>
                  <a:schemeClr val="tx1"/>
                </a:solidFill>
                <a:effectLst/>
                <a:latin typeface="Times New Roman" panose="02020603050405020304" pitchFamily="18" charset="0"/>
                <a:ea typeface="Malgun Gothic" panose="020B0503020000020004" pitchFamily="34" charset="-127"/>
                <a:cs typeface="Times New Roman" panose="02020603050405020304" pitchFamily="18" charset="0"/>
              </a:rPr>
              <a:t>db</a:t>
            </a:r>
            <a:r>
              <a:rPr lang="en-US" altLang="ko-KR" sz="2000" u="sng" kern="100" dirty="0">
                <a:solidFill>
                  <a:schemeClr val="tx1"/>
                </a:solidFill>
                <a:effectLst/>
                <a:latin typeface="Times New Roman" panose="02020603050405020304" pitchFamily="18" charset="0"/>
                <a:ea typeface="Malgun Gothic" panose="020B0503020000020004" pitchFamily="34" charset="-127"/>
                <a:cs typeface="Times New Roman" panose="02020603050405020304" pitchFamily="18" charset="0"/>
              </a:rPr>
              <a:t>=rzh&amp;AN=149537843&amp;site=ehost-live</a:t>
            </a:r>
            <a:br>
              <a:rPr lang="en-US" altLang="ko-KR" sz="1800" u="sng" kern="100" dirty="0">
                <a:solidFill>
                  <a:srgbClr val="0000FF"/>
                </a:solidFill>
                <a:effectLst/>
                <a:latin typeface="Malgun Gothic" panose="020B0503020000020004" pitchFamily="34" charset="-127"/>
                <a:ea typeface="Malgun Gothic" panose="020B0503020000020004" pitchFamily="34" charset="-127"/>
                <a:cs typeface="Times New Roman" panose="02020603050405020304" pitchFamily="18" charset="0"/>
              </a:rPr>
            </a:br>
            <a:r>
              <a:rPr lang="en-US" altLang="ko-KR" sz="2000" kern="100" dirty="0">
                <a:solidFill>
                  <a:schemeClr val="tx1"/>
                </a:solidFill>
                <a:effectLst/>
                <a:latin typeface="Times New Roman" panose="02020603050405020304" pitchFamily="18" charset="0"/>
                <a:ea typeface="Malgun Gothic" panose="020B0503020000020004" pitchFamily="34" charset="-127"/>
                <a:cs typeface="Times New Roman" panose="02020603050405020304" pitchFamily="18" charset="0"/>
              </a:rPr>
              <a:t>WHO. (2021). Human genome editing: a framework for governance</a:t>
            </a:r>
            <a:br>
              <a:rPr lang="en-US" altLang="ko-KR" sz="2000" kern="100" dirty="0">
                <a:solidFill>
                  <a:schemeClr val="tx1"/>
                </a:solidFill>
                <a:effectLst/>
                <a:latin typeface="Times New Roman" panose="02020603050405020304" pitchFamily="18" charset="0"/>
                <a:ea typeface="Malgun Gothic" panose="020B0503020000020004" pitchFamily="34" charset="-127"/>
                <a:cs typeface="Times New Roman" panose="02020603050405020304" pitchFamily="18" charset="0"/>
              </a:rPr>
            </a:br>
            <a:r>
              <a:rPr lang="en-US" altLang="ko-KR" sz="2000" kern="100" dirty="0">
                <a:solidFill>
                  <a:schemeClr val="tx1"/>
                </a:solidFill>
                <a:effectLst/>
                <a:latin typeface="Times New Roman" panose="02020603050405020304" pitchFamily="18" charset="0"/>
                <a:ea typeface="Malgun Gothic" panose="020B0503020000020004" pitchFamily="34" charset="-127"/>
                <a:cs typeface="Times New Roman" panose="02020603050405020304" pitchFamily="18" charset="0"/>
              </a:rPr>
              <a:t>	</a:t>
            </a:r>
            <a:r>
              <a:rPr lang="en-US" altLang="ko-KR" sz="2000" u="sng" dirty="0">
                <a:solidFill>
                  <a:schemeClr val="tx1"/>
                </a:solidFill>
                <a:effectLst/>
                <a:latin typeface="Times New Roman" panose="02020603050405020304" pitchFamily="18" charset="0"/>
                <a:cs typeface="Times New Roman" panose="02020603050405020304" pitchFamily="18" charset="0"/>
                <a:hlinkClick r:id="rId4">
                  <a:extLst>
                    <a:ext uri="{A12FA001-AC4F-418D-AE19-62706E023703}">
                      <ahyp:hlinkClr xmlns:ahyp="http://schemas.microsoft.com/office/drawing/2018/hyperlinkcolor" val="tx"/>
                    </a:ext>
                  </a:extLst>
                </a:hlinkClick>
              </a:rPr>
              <a:t>Human genome editing: a framework for governance (who.int)</a:t>
            </a:r>
            <a:br>
              <a:rPr lang="ko-KR" altLang="ko-KR" sz="1800" kern="100" dirty="0">
                <a:effectLst/>
                <a:latin typeface="Malgun Gothic" panose="020B0503020000020004" pitchFamily="34" charset="-127"/>
                <a:ea typeface="Malgun Gothic" panose="020B0503020000020004" pitchFamily="34" charset="-127"/>
                <a:cs typeface="Times New Roman" panose="02020603050405020304" pitchFamily="18" charset="0"/>
              </a:rPr>
            </a:br>
            <a:endParaRPr lang="ko-KR" altLang="en-US" dirty="0"/>
          </a:p>
        </p:txBody>
      </p:sp>
    </p:spTree>
    <p:extLst>
      <p:ext uri="{BB962C8B-B14F-4D97-AF65-F5344CB8AC3E}">
        <p14:creationId xmlns:p14="http://schemas.microsoft.com/office/powerpoint/2010/main" val="211790700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80A6B4-A9C7-4CA0-BE21-EB1B7219B819}"/>
              </a:ext>
            </a:extLst>
          </p:cNvPr>
          <p:cNvSpPr>
            <a:spLocks noGrp="1"/>
          </p:cNvSpPr>
          <p:nvPr>
            <p:ph type="title"/>
          </p:nvPr>
        </p:nvSpPr>
        <p:spPr>
          <a:xfrm>
            <a:off x="2592924" y="2529191"/>
            <a:ext cx="8911687" cy="2762655"/>
          </a:xfrm>
        </p:spPr>
        <p:txBody>
          <a:bodyPr>
            <a:noAutofit/>
          </a:bodyPr>
          <a:lstStyle/>
          <a:p>
            <a:r>
              <a:rPr lang="en-US" altLang="ko-KR" sz="8000" dirty="0">
                <a:latin typeface="Times New Roman" panose="02020603050405020304" pitchFamily="18" charset="0"/>
                <a:cs typeface="Times New Roman" panose="02020603050405020304" pitchFamily="18" charset="0"/>
              </a:rPr>
              <a:t>Thank You!</a:t>
            </a:r>
            <a:endParaRPr lang="ko-KR" altLang="en-US" sz="8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014979787"/>
      </p:ext>
    </p:extLst>
  </p:cSld>
  <p:clrMapOvr>
    <a:masterClrMapping/>
  </p:clrMapOvr>
</p:sld>
</file>

<file path=ppt/theme/theme1.xml><?xml version="1.0" encoding="utf-8"?>
<a:theme xmlns:a="http://schemas.openxmlformats.org/drawingml/2006/main" name="Wisp">
  <a:themeElements>
    <a:clrScheme name="Wisp">
      <a:dk1>
        <a:sysClr val="windowText" lastClr="000000"/>
      </a:dk1>
      <a:lt1>
        <a:sysClr val="window" lastClr="FFFFFF"/>
      </a:lt1>
      <a:dk2>
        <a:srgbClr val="766F54"/>
      </a:dk2>
      <a:lt2>
        <a:srgbClr val="E3EACF"/>
      </a:lt2>
      <a:accent1>
        <a:srgbClr val="A53010"/>
      </a:accent1>
      <a:accent2>
        <a:srgbClr val="DE7E18"/>
      </a:accent2>
      <a:accent3>
        <a:srgbClr val="9F8351"/>
      </a:accent3>
      <a:accent4>
        <a:srgbClr val="728653"/>
      </a:accent4>
      <a:accent5>
        <a:srgbClr val="92AA4C"/>
      </a:accent5>
      <a:accent6>
        <a:srgbClr val="6AAC91"/>
      </a:accent6>
      <a:hlink>
        <a:srgbClr val="FB4A18"/>
      </a:hlink>
      <a:folHlink>
        <a:srgbClr val="FB9318"/>
      </a:folHlink>
    </a:clrScheme>
    <a:fontScheme name="Wisp">
      <a:maj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Wisp">
      <a:fillStyleLst>
        <a:solidFill>
          <a:schemeClr val="phClr"/>
        </a:solidFill>
        <a:solidFill>
          <a:schemeClr val="phClr">
            <a:tint val="70000"/>
            <a:lumMod val="104000"/>
          </a:schemeClr>
        </a:solidFill>
        <a:gradFill rotWithShape="1">
          <a:gsLst>
            <a:gs pos="0">
              <a:schemeClr val="phClr">
                <a:tint val="96000"/>
                <a:lumMod val="104000"/>
              </a:schemeClr>
            </a:gs>
            <a:gs pos="100000">
              <a:schemeClr val="phClr">
                <a:shade val="98000"/>
                <a:lumMod val="94000"/>
              </a:schemeClr>
            </a:gs>
          </a:gsLst>
          <a:lin ang="5400000" scaled="0"/>
        </a:gradFill>
      </a:fillStyleLst>
      <a:lnStyleLst>
        <a:ln w="9525" cap="rnd" cmpd="sng" algn="ctr">
          <a:solidFill>
            <a:schemeClr val="phClr">
              <a:shade val="90000"/>
            </a:schemeClr>
          </a:solidFill>
          <a:prstDash val="solid"/>
        </a:ln>
        <a:ln w="15875" cap="rnd" cmpd="sng" algn="ctr">
          <a:solidFill>
            <a:schemeClr val="phClr"/>
          </a:solidFill>
          <a:prstDash val="solid"/>
        </a:ln>
        <a:ln w="22225" cap="rnd" cmpd="sng" algn="ctr">
          <a:solidFill>
            <a:schemeClr val="phClr"/>
          </a:solidFill>
          <a:prstDash val="solid"/>
        </a:ln>
      </a:lnStyleLst>
      <a:effectStyleLst>
        <a:effectStyle>
          <a:effectLst/>
        </a:effectStyle>
        <a:effectStyle>
          <a:effectLst>
            <a:outerShdw blurRad="38100" dist="25400" dir="5400000" rotWithShape="0">
              <a:srgbClr val="000000">
                <a:alpha val="25000"/>
              </a:srgbClr>
            </a:outerShdw>
          </a:effectLst>
        </a:effectStyle>
        <a:effectStyle>
          <a:effectLst>
            <a:outerShdw blurRad="50800" dist="38100" dir="5400000" rotWithShape="0">
              <a:srgbClr val="000000">
                <a:alpha val="60000"/>
              </a:srgbClr>
            </a:outerShdw>
          </a:effectLst>
        </a:effectStyle>
      </a:effectStyleLst>
      <a:bgFillStyleLst>
        <a:solidFill>
          <a:schemeClr val="phClr"/>
        </a:solidFill>
        <a:gradFill rotWithShape="1">
          <a:gsLst>
            <a:gs pos="0">
              <a:schemeClr val="phClr">
                <a:tint val="90000"/>
                <a:lumMod val="120000"/>
              </a:schemeClr>
            </a:gs>
            <a:gs pos="100000">
              <a:schemeClr val="phClr">
                <a:shade val="98000"/>
                <a:satMod val="120000"/>
                <a:lumMod val="98000"/>
              </a:schemeClr>
            </a:gs>
          </a:gsLst>
          <a:lin ang="5400000" scaled="0"/>
        </a:gradFill>
        <a:gradFill rotWithShape="1">
          <a:gsLst>
            <a:gs pos="0">
              <a:schemeClr val="phClr">
                <a:tint val="90000"/>
                <a:satMod val="92000"/>
                <a:lumMod val="120000"/>
              </a:schemeClr>
            </a:gs>
            <a:gs pos="100000">
              <a:schemeClr val="phClr">
                <a:shade val="98000"/>
                <a:satMod val="120000"/>
                <a:lumMod val="98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Wisp" id="{7CB32D59-10C0-40DD-B7BD-2E94284A981C}" vid="{24B1A44C-C006-48B2-A4D7-E5549B3D8CD4}"/>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맑은 고딕"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맑은 고딕"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Wisp</Template>
  <TotalTime>976</TotalTime>
  <Words>871</Words>
  <Application>Microsoft Office PowerPoint</Application>
  <PresentationFormat>Widescreen</PresentationFormat>
  <Paragraphs>33</Paragraphs>
  <Slides>8</Slides>
  <Notes>6</Notes>
  <HiddenSlides>0</HiddenSlides>
  <MMClips>4</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8</vt:i4>
      </vt:variant>
    </vt:vector>
  </HeadingPairs>
  <TitlesOfParts>
    <vt:vector size="16" baseType="lpstr">
      <vt:lpstr>Lato Extended</vt:lpstr>
      <vt:lpstr>맑은 고딕</vt:lpstr>
      <vt:lpstr>맑은 고딕</vt:lpstr>
      <vt:lpstr>Arial</vt:lpstr>
      <vt:lpstr>Century Gothic</vt:lpstr>
      <vt:lpstr>Times New Roman</vt:lpstr>
      <vt:lpstr>Wingdings 3</vt:lpstr>
      <vt:lpstr>Wisp</vt:lpstr>
      <vt:lpstr>Genome Editing in Germ cells</vt:lpstr>
      <vt:lpstr>Gene editing is cutting or inserting genes. Using this technology, you can not only cut but also add genes where you want them. </vt:lpstr>
      <vt:lpstr>Policy NIH(National Human Genome Research Institute) Scientists shouldn't edit the genome of germline cells. 1. Gene editing is not perfect.  2. The compilation of the gonads will be passed down from generation to generation. </vt:lpstr>
      <vt:lpstr>Issue  On november 25th 2018 scientist he jiankui claimed the birth of the world’s first genetically engineered children: twins.</vt:lpstr>
      <vt:lpstr>Human genome editing: a framework for governance </vt:lpstr>
      <vt:lpstr>The ethical demand for reproductive editing </vt:lpstr>
      <vt:lpstr>        Reference  Nicholas W. (2015). Scientists Seek Ban on Method of Editing the Human Genome.   The New  York Times Company.  Scientists Seek Ban on Method of Editing the Human Genome - The New York Times         (nytimes.com) NIH. (2015), What is genome editing. What is genome editing? Singh A. N. (2021). Ethical Controversies and Challenges in Human Genome Editing.   International Medical Journal 28(2). Pp 134-137.             https://links.franklin.edu/login?url=https://search.ebscohost.com/login.aspx?direct=true db=rzh&amp;AN=149537843&amp;site=ehost-live WHO. (2021). Human genome editing: a framework for governance  Human genome editing: a framework for governance (who.int) </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COM150</dc:title>
  <dc:creator>Renee Aitken</dc:creator>
  <cp:lastModifiedBy>Cho Cho</cp:lastModifiedBy>
  <cp:revision>3</cp:revision>
  <dcterms:created xsi:type="dcterms:W3CDTF">2022-01-11T20:22:25Z</dcterms:created>
  <dcterms:modified xsi:type="dcterms:W3CDTF">2022-03-16T07:45:05Z</dcterms:modified>
</cp:coreProperties>
</file>

<file path=docProps/thumbnail.jpeg>
</file>